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84" r:id="rId3"/>
    <p:sldId id="311" r:id="rId4"/>
    <p:sldId id="274" r:id="rId5"/>
    <p:sldId id="290" r:id="rId6"/>
    <p:sldId id="265" r:id="rId7"/>
    <p:sldId id="258" r:id="rId8"/>
    <p:sldId id="291" r:id="rId9"/>
    <p:sldId id="306" r:id="rId10"/>
    <p:sldId id="292" r:id="rId11"/>
    <p:sldId id="312" r:id="rId12"/>
    <p:sldId id="304" r:id="rId13"/>
    <p:sldId id="313" r:id="rId14"/>
    <p:sldId id="293" r:id="rId15"/>
    <p:sldId id="314" r:id="rId16"/>
    <p:sldId id="294" r:id="rId17"/>
    <p:sldId id="296" r:id="rId18"/>
    <p:sldId id="307" r:id="rId19"/>
    <p:sldId id="310" r:id="rId20"/>
    <p:sldId id="309" r:id="rId21"/>
    <p:sldId id="298" r:id="rId22"/>
    <p:sldId id="299" r:id="rId23"/>
    <p:sldId id="300" r:id="rId24"/>
    <p:sldId id="301" r:id="rId25"/>
    <p:sldId id="302" r:id="rId26"/>
    <p:sldId id="303" r:id="rId27"/>
    <p:sldId id="288" r:id="rId28"/>
    <p:sldId id="319" r:id="rId29"/>
    <p:sldId id="279" r:id="rId30"/>
    <p:sldId id="270" r:id="rId31"/>
    <p:sldId id="272" r:id="rId32"/>
    <p:sldId id="271" r:id="rId33"/>
    <p:sldId id="315" r:id="rId34"/>
    <p:sldId id="320" r:id="rId35"/>
    <p:sldId id="280" r:id="rId36"/>
    <p:sldId id="318" r:id="rId37"/>
    <p:sldId id="316" r:id="rId38"/>
    <p:sldId id="261" r:id="rId39"/>
  </p:sldIdLst>
  <p:sldSz cx="9144000" cy="6858000" type="screen4x3"/>
  <p:notesSz cx="6735763" cy="98663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8" autoAdjust="0"/>
    <p:restoredTop sz="70694" autoAdjust="0"/>
  </p:normalViewPr>
  <p:slideViewPr>
    <p:cSldViewPr>
      <p:cViewPr>
        <p:scale>
          <a:sx n="68" d="100"/>
          <a:sy n="68" d="100"/>
        </p:scale>
        <p:origin x="-750" y="-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22C0F0-2C1B-48DD-A51C-A60085923532}" type="doc">
      <dgm:prSet loTypeId="urn:microsoft.com/office/officeart/2005/8/layout/h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D02E72D-DCD4-4AC1-88C0-6C637F12266E}">
      <dgm:prSet phldrT="[文本]"/>
      <dgm:spPr/>
      <dgm:t>
        <a:bodyPr/>
        <a:lstStyle/>
        <a:p>
          <a:r>
            <a:rPr lang="zh-CN" altLang="en-US" dirty="0" smtClean="0"/>
            <a:t>现有客户</a:t>
          </a:r>
          <a:endParaRPr lang="zh-CN" altLang="en-US" dirty="0"/>
        </a:p>
      </dgm:t>
    </dgm:pt>
    <dgm:pt modelId="{FF1B6FCE-71A1-4E81-AACF-DB1BB9E06F26}" type="parTrans" cxnId="{BD5642D9-724B-4881-BD45-1F96B702E6DE}">
      <dgm:prSet/>
      <dgm:spPr/>
      <dgm:t>
        <a:bodyPr/>
        <a:lstStyle/>
        <a:p>
          <a:endParaRPr lang="zh-CN" altLang="en-US"/>
        </a:p>
      </dgm:t>
    </dgm:pt>
    <dgm:pt modelId="{BB1AEF92-35E0-4F81-89CD-10E53C94434D}" type="sibTrans" cxnId="{BD5642D9-724B-4881-BD45-1F96B702E6DE}">
      <dgm:prSet/>
      <dgm:spPr/>
      <dgm:t>
        <a:bodyPr/>
        <a:lstStyle/>
        <a:p>
          <a:endParaRPr lang="zh-CN" altLang="en-US"/>
        </a:p>
      </dgm:t>
    </dgm:pt>
    <dgm:pt modelId="{F2A826F3-84BD-4347-8516-7FFD55066FE7}">
      <dgm:prSet phldrT="[文本]"/>
      <dgm:spPr/>
      <dgm:t>
        <a:bodyPr/>
        <a:lstStyle/>
        <a:p>
          <a:r>
            <a:rPr lang="zh-CN" altLang="en-US" dirty="0" smtClean="0"/>
            <a:t>稳定合作</a:t>
          </a:r>
          <a:endParaRPr lang="zh-CN" altLang="en-US" dirty="0"/>
        </a:p>
      </dgm:t>
    </dgm:pt>
    <dgm:pt modelId="{2AF97337-DFE8-4C1C-A680-2BD4A4FEF82E}" type="parTrans" cxnId="{51BF62FF-159D-4CC3-A953-0164EB7CF974}">
      <dgm:prSet/>
      <dgm:spPr/>
      <dgm:t>
        <a:bodyPr/>
        <a:lstStyle/>
        <a:p>
          <a:endParaRPr lang="zh-CN" altLang="en-US"/>
        </a:p>
      </dgm:t>
    </dgm:pt>
    <dgm:pt modelId="{BF1B7476-C397-4CB8-83C4-E5EA2A4C602A}" type="sibTrans" cxnId="{51BF62FF-159D-4CC3-A953-0164EB7CF974}">
      <dgm:prSet/>
      <dgm:spPr/>
      <dgm:t>
        <a:bodyPr/>
        <a:lstStyle/>
        <a:p>
          <a:endParaRPr lang="zh-CN" altLang="en-US"/>
        </a:p>
      </dgm:t>
    </dgm:pt>
    <dgm:pt modelId="{245A38A4-48C4-4455-A391-3CF151B717CD}">
      <dgm:prSet phldrT="[文本]"/>
      <dgm:spPr/>
      <dgm:t>
        <a:bodyPr/>
        <a:lstStyle/>
        <a:p>
          <a:r>
            <a:rPr lang="zh-CN" altLang="en-US" dirty="0" smtClean="0"/>
            <a:t>需求</a:t>
          </a:r>
          <a:endParaRPr lang="zh-CN" altLang="en-US" dirty="0"/>
        </a:p>
      </dgm:t>
    </dgm:pt>
    <dgm:pt modelId="{8CA98127-D47F-42FA-9E8A-0F7F34792654}" type="parTrans" cxnId="{9AC2C964-5DEE-47B7-82E4-64883392BF91}">
      <dgm:prSet/>
      <dgm:spPr/>
      <dgm:t>
        <a:bodyPr/>
        <a:lstStyle/>
        <a:p>
          <a:endParaRPr lang="zh-CN" altLang="en-US"/>
        </a:p>
      </dgm:t>
    </dgm:pt>
    <dgm:pt modelId="{24E2CC15-E2D7-4AB9-B012-BD34DA87F3BC}" type="sibTrans" cxnId="{9AC2C964-5DEE-47B7-82E4-64883392BF91}">
      <dgm:prSet/>
      <dgm:spPr/>
      <dgm:t>
        <a:bodyPr/>
        <a:lstStyle/>
        <a:p>
          <a:endParaRPr lang="zh-CN" altLang="en-US"/>
        </a:p>
      </dgm:t>
    </dgm:pt>
    <dgm:pt modelId="{0629713E-93D2-4DE3-8A28-BC241472F3B4}">
      <dgm:prSet phldrT="[文本]"/>
      <dgm:spPr/>
      <dgm:t>
        <a:bodyPr/>
        <a:lstStyle/>
        <a:p>
          <a:r>
            <a:rPr lang="zh-CN" altLang="en-US" dirty="0" smtClean="0"/>
            <a:t>业务变化</a:t>
          </a:r>
          <a:endParaRPr lang="zh-CN" altLang="en-US" dirty="0"/>
        </a:p>
      </dgm:t>
    </dgm:pt>
    <dgm:pt modelId="{6CCF6086-6EC6-498D-910A-DD11C4EE8007}" type="parTrans" cxnId="{74FB8093-E780-4A54-89C4-974C9946A1C9}">
      <dgm:prSet/>
      <dgm:spPr/>
      <dgm:t>
        <a:bodyPr/>
        <a:lstStyle/>
        <a:p>
          <a:endParaRPr lang="zh-CN" altLang="en-US"/>
        </a:p>
      </dgm:t>
    </dgm:pt>
    <dgm:pt modelId="{204E93EE-AC7A-4A14-B7DC-C7B3769FCA08}" type="sibTrans" cxnId="{74FB8093-E780-4A54-89C4-974C9946A1C9}">
      <dgm:prSet/>
      <dgm:spPr/>
      <dgm:t>
        <a:bodyPr/>
        <a:lstStyle/>
        <a:p>
          <a:endParaRPr lang="zh-CN" altLang="en-US"/>
        </a:p>
      </dgm:t>
    </dgm:pt>
    <dgm:pt modelId="{53735950-D4F5-4F7C-886D-8FB182085FF4}">
      <dgm:prSet phldrT="[文本]"/>
      <dgm:spPr/>
      <dgm:t>
        <a:bodyPr/>
        <a:lstStyle/>
        <a:p>
          <a:r>
            <a:rPr lang="zh-CN" altLang="en-US" dirty="0" smtClean="0"/>
            <a:t>响应速度</a:t>
          </a:r>
          <a:endParaRPr lang="zh-CN" altLang="en-US" dirty="0"/>
        </a:p>
      </dgm:t>
    </dgm:pt>
    <dgm:pt modelId="{82981393-B137-4594-95AC-D3E29A30E505}" type="parTrans" cxnId="{592AEB1B-2E1D-4C1E-8C86-A994B1CDA6FC}">
      <dgm:prSet/>
      <dgm:spPr/>
      <dgm:t>
        <a:bodyPr/>
        <a:lstStyle/>
        <a:p>
          <a:endParaRPr lang="zh-CN" altLang="en-US"/>
        </a:p>
      </dgm:t>
    </dgm:pt>
    <dgm:pt modelId="{A7E87714-D00C-475E-B8A6-223105DF2FCC}" type="sibTrans" cxnId="{592AEB1B-2E1D-4C1E-8C86-A994B1CDA6FC}">
      <dgm:prSet/>
      <dgm:spPr/>
      <dgm:t>
        <a:bodyPr/>
        <a:lstStyle/>
        <a:p>
          <a:endParaRPr lang="zh-CN" altLang="en-US"/>
        </a:p>
      </dgm:t>
    </dgm:pt>
    <dgm:pt modelId="{EE4FB981-CA5B-44A4-A335-C33956C9917A}">
      <dgm:prSet phldrT="[文本]"/>
      <dgm:spPr/>
      <dgm:t>
        <a:bodyPr/>
        <a:lstStyle/>
        <a:p>
          <a:r>
            <a:rPr lang="zh-CN" altLang="en-US" dirty="0" smtClean="0"/>
            <a:t>敏捷</a:t>
          </a:r>
          <a:endParaRPr lang="zh-CN" altLang="en-US" dirty="0"/>
        </a:p>
      </dgm:t>
    </dgm:pt>
    <dgm:pt modelId="{04B99739-A603-42D0-AFB0-5BE54A01F06E}" type="parTrans" cxnId="{6D1E7DC6-7F90-4547-920A-1A403E25D30A}">
      <dgm:prSet/>
      <dgm:spPr/>
      <dgm:t>
        <a:bodyPr/>
        <a:lstStyle/>
        <a:p>
          <a:endParaRPr lang="zh-CN" altLang="en-US"/>
        </a:p>
      </dgm:t>
    </dgm:pt>
    <dgm:pt modelId="{090E9ECF-7CCB-4399-A8C0-DCA072E64F4E}" type="sibTrans" cxnId="{6D1E7DC6-7F90-4547-920A-1A403E25D30A}">
      <dgm:prSet/>
      <dgm:spPr/>
      <dgm:t>
        <a:bodyPr/>
        <a:lstStyle/>
        <a:p>
          <a:endParaRPr lang="zh-CN" altLang="en-US"/>
        </a:p>
      </dgm:t>
    </dgm:pt>
    <dgm:pt modelId="{EAA9D66B-DA66-43E0-B006-1AF0CFFEE3CE}">
      <dgm:prSet phldrT="[文本]"/>
      <dgm:spPr/>
      <dgm:t>
        <a:bodyPr/>
        <a:lstStyle/>
        <a:p>
          <a:r>
            <a:rPr lang="zh-CN" altLang="en-US" dirty="0" smtClean="0"/>
            <a:t>敏捷宣言</a:t>
          </a:r>
          <a:endParaRPr lang="zh-CN" altLang="en-US" dirty="0"/>
        </a:p>
      </dgm:t>
    </dgm:pt>
    <dgm:pt modelId="{5AA34413-AD51-4AE9-93CF-29F7BFB5F7ED}" type="parTrans" cxnId="{AD26B8A9-572D-435B-ADC0-CEB98EF68F1C}">
      <dgm:prSet/>
      <dgm:spPr/>
      <dgm:t>
        <a:bodyPr/>
        <a:lstStyle/>
        <a:p>
          <a:endParaRPr lang="zh-CN" altLang="en-US"/>
        </a:p>
      </dgm:t>
    </dgm:pt>
    <dgm:pt modelId="{A6255513-437A-44D4-A9FF-F7294E6659FD}" type="sibTrans" cxnId="{AD26B8A9-572D-435B-ADC0-CEB98EF68F1C}">
      <dgm:prSet/>
      <dgm:spPr/>
      <dgm:t>
        <a:bodyPr/>
        <a:lstStyle/>
        <a:p>
          <a:endParaRPr lang="zh-CN" altLang="en-US"/>
        </a:p>
      </dgm:t>
    </dgm:pt>
    <dgm:pt modelId="{E2E5E2C5-BBAA-4EE0-9E1F-B593551BFD1B}">
      <dgm:prSet phldrT="[文本]"/>
      <dgm:spPr/>
      <dgm:t>
        <a:bodyPr/>
        <a:lstStyle/>
        <a:p>
          <a:r>
            <a:rPr lang="zh-CN" altLang="en-US" dirty="0" smtClean="0"/>
            <a:t>系统集成</a:t>
          </a:r>
          <a:endParaRPr lang="zh-CN" altLang="en-US" dirty="0"/>
        </a:p>
      </dgm:t>
    </dgm:pt>
    <dgm:pt modelId="{0F91790E-6DB5-45E0-B49A-5762B06299A6}" type="parTrans" cxnId="{2BBF0D02-E7C9-45F6-8900-384D8A6293E2}">
      <dgm:prSet/>
      <dgm:spPr/>
      <dgm:t>
        <a:bodyPr/>
        <a:lstStyle/>
        <a:p>
          <a:endParaRPr lang="zh-CN" altLang="en-US"/>
        </a:p>
      </dgm:t>
    </dgm:pt>
    <dgm:pt modelId="{4BB2DD5F-C878-499B-AAC2-F1C9A0103F94}" type="sibTrans" cxnId="{2BBF0D02-E7C9-45F6-8900-384D8A6293E2}">
      <dgm:prSet/>
      <dgm:spPr/>
      <dgm:t>
        <a:bodyPr/>
        <a:lstStyle/>
        <a:p>
          <a:endParaRPr lang="zh-CN" altLang="en-US"/>
        </a:p>
      </dgm:t>
    </dgm:pt>
    <dgm:pt modelId="{BD7461E5-403C-462D-83FE-FB61CE46B8F6}">
      <dgm:prSet phldrT="[文本]"/>
      <dgm:spPr/>
      <dgm:t>
        <a:bodyPr/>
        <a:lstStyle/>
        <a:p>
          <a:r>
            <a:rPr lang="zh-CN" altLang="en-US" dirty="0" smtClean="0"/>
            <a:t>服务</a:t>
          </a:r>
          <a:endParaRPr lang="zh-CN" altLang="en-US" dirty="0"/>
        </a:p>
      </dgm:t>
    </dgm:pt>
    <dgm:pt modelId="{FD4EE777-D7ED-4F19-8609-194E0C1D9139}" type="parTrans" cxnId="{2F32CD0E-DC30-436A-8313-7622C2BC1AAF}">
      <dgm:prSet/>
      <dgm:spPr/>
      <dgm:t>
        <a:bodyPr/>
        <a:lstStyle/>
        <a:p>
          <a:endParaRPr lang="zh-CN" altLang="en-US"/>
        </a:p>
      </dgm:t>
    </dgm:pt>
    <dgm:pt modelId="{014DC019-4EDA-45CB-A506-89810B45405D}" type="sibTrans" cxnId="{2F32CD0E-DC30-436A-8313-7622C2BC1AAF}">
      <dgm:prSet/>
      <dgm:spPr/>
      <dgm:t>
        <a:bodyPr/>
        <a:lstStyle/>
        <a:p>
          <a:endParaRPr lang="zh-CN" altLang="en-US"/>
        </a:p>
      </dgm:t>
    </dgm:pt>
    <dgm:pt modelId="{8973C11F-B176-4A86-88AE-6B65A4DB7438}">
      <dgm:prSet phldrT="[文本]"/>
      <dgm:spPr/>
      <dgm:t>
        <a:bodyPr/>
        <a:lstStyle/>
        <a:p>
          <a:r>
            <a:rPr lang="zh-CN" altLang="en-US" dirty="0" smtClean="0"/>
            <a:t>内需</a:t>
          </a:r>
          <a:endParaRPr lang="zh-CN" altLang="en-US" dirty="0"/>
        </a:p>
      </dgm:t>
    </dgm:pt>
    <dgm:pt modelId="{FC78ECBD-DA7F-4311-8737-34EC3D04397A}" type="parTrans" cxnId="{BBA22420-A7C4-4EE9-9ED7-247C8BDB66D4}">
      <dgm:prSet/>
      <dgm:spPr/>
      <dgm:t>
        <a:bodyPr/>
        <a:lstStyle/>
        <a:p>
          <a:endParaRPr lang="zh-CN" altLang="en-US"/>
        </a:p>
      </dgm:t>
    </dgm:pt>
    <dgm:pt modelId="{9402632F-9672-432B-B4EA-330C2A6DB3EF}" type="sibTrans" cxnId="{BBA22420-A7C4-4EE9-9ED7-247C8BDB66D4}">
      <dgm:prSet/>
      <dgm:spPr/>
      <dgm:t>
        <a:bodyPr/>
        <a:lstStyle/>
        <a:p>
          <a:endParaRPr lang="zh-CN" altLang="en-US"/>
        </a:p>
      </dgm:t>
    </dgm:pt>
    <dgm:pt modelId="{3750AC20-FB1C-4279-B122-A8DC042CEBCC}" type="pres">
      <dgm:prSet presAssocID="{7322C0F0-2C1B-48DD-A51C-A6008592353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340DAE0-4B5C-4BDE-B292-9C772CE23BDF}" type="pres">
      <dgm:prSet presAssocID="{7322C0F0-2C1B-48DD-A51C-A60085923532}" presName="tSp" presStyleCnt="0"/>
      <dgm:spPr/>
      <dgm:t>
        <a:bodyPr/>
        <a:lstStyle/>
        <a:p>
          <a:endParaRPr lang="zh-CN" altLang="en-US"/>
        </a:p>
      </dgm:t>
    </dgm:pt>
    <dgm:pt modelId="{88A6B942-862D-4584-B667-67B309B508FB}" type="pres">
      <dgm:prSet presAssocID="{7322C0F0-2C1B-48DD-A51C-A60085923532}" presName="bSp" presStyleCnt="0"/>
      <dgm:spPr/>
      <dgm:t>
        <a:bodyPr/>
        <a:lstStyle/>
        <a:p>
          <a:endParaRPr lang="zh-CN" altLang="en-US"/>
        </a:p>
      </dgm:t>
    </dgm:pt>
    <dgm:pt modelId="{F3C43C56-45E6-42F6-9205-7C525E637AE3}" type="pres">
      <dgm:prSet presAssocID="{7322C0F0-2C1B-48DD-A51C-A60085923532}" presName="process" presStyleCnt="0"/>
      <dgm:spPr/>
      <dgm:t>
        <a:bodyPr/>
        <a:lstStyle/>
        <a:p>
          <a:endParaRPr lang="zh-CN" altLang="en-US"/>
        </a:p>
      </dgm:t>
    </dgm:pt>
    <dgm:pt modelId="{C94278FE-496D-4B27-BB27-DA5C1367BCE2}" type="pres">
      <dgm:prSet presAssocID="{7D02E72D-DCD4-4AC1-88C0-6C637F12266E}" presName="composite1" presStyleCnt="0"/>
      <dgm:spPr/>
      <dgm:t>
        <a:bodyPr/>
        <a:lstStyle/>
        <a:p>
          <a:endParaRPr lang="zh-CN" altLang="en-US"/>
        </a:p>
      </dgm:t>
    </dgm:pt>
    <dgm:pt modelId="{4AFD2371-E373-465D-857A-C2BF944D5005}" type="pres">
      <dgm:prSet presAssocID="{7D02E72D-DCD4-4AC1-88C0-6C637F12266E}" presName="dummyNode1" presStyleLbl="node1" presStyleIdx="0" presStyleCnt="3"/>
      <dgm:spPr/>
      <dgm:t>
        <a:bodyPr/>
        <a:lstStyle/>
        <a:p>
          <a:endParaRPr lang="zh-CN" altLang="en-US"/>
        </a:p>
      </dgm:t>
    </dgm:pt>
    <dgm:pt modelId="{AB684B90-F4F7-4392-9C9E-D045AB70E64A}" type="pres">
      <dgm:prSet presAssocID="{7D02E72D-DCD4-4AC1-88C0-6C637F12266E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9B22C4-C520-4BE5-9E20-A938EEC3BACB}" type="pres">
      <dgm:prSet presAssocID="{7D02E72D-DCD4-4AC1-88C0-6C637F12266E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4C459D-5A77-47BD-8485-1861C001082E}" type="pres">
      <dgm:prSet presAssocID="{7D02E72D-DCD4-4AC1-88C0-6C637F12266E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2BC1BD-3F54-4598-885B-F5B0F8FDA797}" type="pres">
      <dgm:prSet presAssocID="{7D02E72D-DCD4-4AC1-88C0-6C637F12266E}" presName="connSite1" presStyleCnt="0"/>
      <dgm:spPr/>
      <dgm:t>
        <a:bodyPr/>
        <a:lstStyle/>
        <a:p>
          <a:endParaRPr lang="zh-CN" altLang="en-US"/>
        </a:p>
      </dgm:t>
    </dgm:pt>
    <dgm:pt modelId="{77BF2D0F-76DE-40D1-B838-58198DBAAB74}" type="pres">
      <dgm:prSet presAssocID="{BB1AEF92-35E0-4F81-89CD-10E53C94434D}" presName="Name9" presStyleLbl="sibTrans2D1" presStyleIdx="0" presStyleCnt="2"/>
      <dgm:spPr/>
      <dgm:t>
        <a:bodyPr/>
        <a:lstStyle/>
        <a:p>
          <a:endParaRPr lang="zh-CN" altLang="en-US"/>
        </a:p>
      </dgm:t>
    </dgm:pt>
    <dgm:pt modelId="{4621336D-E11D-491F-BCA4-3B875E25E6B8}" type="pres">
      <dgm:prSet presAssocID="{245A38A4-48C4-4455-A391-3CF151B717CD}" presName="composite2" presStyleCnt="0"/>
      <dgm:spPr/>
      <dgm:t>
        <a:bodyPr/>
        <a:lstStyle/>
        <a:p>
          <a:endParaRPr lang="zh-CN" altLang="en-US"/>
        </a:p>
      </dgm:t>
    </dgm:pt>
    <dgm:pt modelId="{03E4ABC1-306C-4A72-9A3A-56D5742641FE}" type="pres">
      <dgm:prSet presAssocID="{245A38A4-48C4-4455-A391-3CF151B717CD}" presName="dummyNode2" presStyleLbl="node1" presStyleIdx="0" presStyleCnt="3"/>
      <dgm:spPr/>
      <dgm:t>
        <a:bodyPr/>
        <a:lstStyle/>
        <a:p>
          <a:endParaRPr lang="zh-CN" altLang="en-US"/>
        </a:p>
      </dgm:t>
    </dgm:pt>
    <dgm:pt modelId="{7796EBD6-6A9C-4321-BD47-23E14AD8C982}" type="pres">
      <dgm:prSet presAssocID="{245A38A4-48C4-4455-A391-3CF151B717CD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2E370F-CB4D-48A3-B6C6-9D1C6005F6CD}" type="pres">
      <dgm:prSet presAssocID="{245A38A4-48C4-4455-A391-3CF151B717CD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FB616B-7E6C-4852-B132-BDA285949F43}" type="pres">
      <dgm:prSet presAssocID="{245A38A4-48C4-4455-A391-3CF151B717CD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5C2C97-2BD7-4F97-8F56-8986ABBC7483}" type="pres">
      <dgm:prSet presAssocID="{245A38A4-48C4-4455-A391-3CF151B717CD}" presName="connSite2" presStyleCnt="0"/>
      <dgm:spPr/>
      <dgm:t>
        <a:bodyPr/>
        <a:lstStyle/>
        <a:p>
          <a:endParaRPr lang="zh-CN" altLang="en-US"/>
        </a:p>
      </dgm:t>
    </dgm:pt>
    <dgm:pt modelId="{BD073A56-66EE-4CE8-BA97-AD80E582AD95}" type="pres">
      <dgm:prSet presAssocID="{24E2CC15-E2D7-4AB9-B012-BD34DA87F3BC}" presName="Name18" presStyleLbl="sibTrans2D1" presStyleIdx="1" presStyleCnt="2"/>
      <dgm:spPr/>
      <dgm:t>
        <a:bodyPr/>
        <a:lstStyle/>
        <a:p>
          <a:endParaRPr lang="zh-CN" altLang="en-US"/>
        </a:p>
      </dgm:t>
    </dgm:pt>
    <dgm:pt modelId="{F35BD71A-E1DD-4FAA-9C3F-E9F8958BD491}" type="pres">
      <dgm:prSet presAssocID="{EE4FB981-CA5B-44A4-A335-C33956C9917A}" presName="composite1" presStyleCnt="0"/>
      <dgm:spPr/>
      <dgm:t>
        <a:bodyPr/>
        <a:lstStyle/>
        <a:p>
          <a:endParaRPr lang="zh-CN" altLang="en-US"/>
        </a:p>
      </dgm:t>
    </dgm:pt>
    <dgm:pt modelId="{5E7E0AEE-0B36-4DE7-8AD1-07A9447F3111}" type="pres">
      <dgm:prSet presAssocID="{EE4FB981-CA5B-44A4-A335-C33956C9917A}" presName="dummyNode1" presStyleLbl="node1" presStyleIdx="1" presStyleCnt="3"/>
      <dgm:spPr/>
      <dgm:t>
        <a:bodyPr/>
        <a:lstStyle/>
        <a:p>
          <a:endParaRPr lang="zh-CN" altLang="en-US"/>
        </a:p>
      </dgm:t>
    </dgm:pt>
    <dgm:pt modelId="{080098F3-66E2-4852-8018-06C71B188821}" type="pres">
      <dgm:prSet presAssocID="{EE4FB981-CA5B-44A4-A335-C33956C9917A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C4E12BD-D874-415F-B9C6-8708A45AA1A4}" type="pres">
      <dgm:prSet presAssocID="{EE4FB981-CA5B-44A4-A335-C33956C9917A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C98D55-DAF8-45FB-8968-ADDCA29F1F61}" type="pres">
      <dgm:prSet presAssocID="{EE4FB981-CA5B-44A4-A335-C33956C9917A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C65382-6F4F-432F-90C3-2AF1AE71E689}" type="pres">
      <dgm:prSet presAssocID="{EE4FB981-CA5B-44A4-A335-C33956C9917A}" presName="connSite1" presStyleCnt="0"/>
      <dgm:spPr/>
      <dgm:t>
        <a:bodyPr/>
        <a:lstStyle/>
        <a:p>
          <a:endParaRPr lang="zh-CN" altLang="en-US"/>
        </a:p>
      </dgm:t>
    </dgm:pt>
  </dgm:ptLst>
  <dgm:cxnLst>
    <dgm:cxn modelId="{01AC8DFB-C124-4873-84A6-D273FD45E389}" type="presOf" srcId="{EAA9D66B-DA66-43E0-B006-1AF0CFFEE3CE}" destId="{080098F3-66E2-4852-8018-06C71B188821}" srcOrd="0" destOrd="0" presId="urn:microsoft.com/office/officeart/2005/8/layout/hProcess4"/>
    <dgm:cxn modelId="{8E1851D3-F587-4F45-A331-47B292D2045B}" type="presOf" srcId="{245A38A4-48C4-4455-A391-3CF151B717CD}" destId="{47FB616B-7E6C-4852-B132-BDA285949F43}" srcOrd="0" destOrd="0" presId="urn:microsoft.com/office/officeart/2005/8/layout/hProcess4"/>
    <dgm:cxn modelId="{BD5642D9-724B-4881-BD45-1F96B702E6DE}" srcId="{7322C0F0-2C1B-48DD-A51C-A60085923532}" destId="{7D02E72D-DCD4-4AC1-88C0-6C637F12266E}" srcOrd="0" destOrd="0" parTransId="{FF1B6FCE-71A1-4E81-AACF-DB1BB9E06F26}" sibTransId="{BB1AEF92-35E0-4F81-89CD-10E53C94434D}"/>
    <dgm:cxn modelId="{FB63F4DA-508E-4931-957F-E7DFD671E981}" type="presOf" srcId="{EAA9D66B-DA66-43E0-B006-1AF0CFFEE3CE}" destId="{1C4E12BD-D874-415F-B9C6-8708A45AA1A4}" srcOrd="1" destOrd="0" presId="urn:microsoft.com/office/officeart/2005/8/layout/hProcess4"/>
    <dgm:cxn modelId="{2BBF0D02-E7C9-45F6-8900-384D8A6293E2}" srcId="{7D02E72D-DCD4-4AC1-88C0-6C637F12266E}" destId="{E2E5E2C5-BBAA-4EE0-9E1F-B593551BFD1B}" srcOrd="0" destOrd="0" parTransId="{0F91790E-6DB5-45E0-B49A-5762B06299A6}" sibTransId="{4BB2DD5F-C878-499B-AAC2-F1C9A0103F94}"/>
    <dgm:cxn modelId="{9AC2C964-5DEE-47B7-82E4-64883392BF91}" srcId="{7322C0F0-2C1B-48DD-A51C-A60085923532}" destId="{245A38A4-48C4-4455-A391-3CF151B717CD}" srcOrd="1" destOrd="0" parTransId="{8CA98127-D47F-42FA-9E8A-0F7F34792654}" sibTransId="{24E2CC15-E2D7-4AB9-B012-BD34DA87F3BC}"/>
    <dgm:cxn modelId="{FBBB3318-277B-49BC-B78A-41CF33818D48}" type="presOf" srcId="{8973C11F-B176-4A86-88AE-6B65A4DB7438}" destId="{7796EBD6-6A9C-4321-BD47-23E14AD8C982}" srcOrd="0" destOrd="2" presId="urn:microsoft.com/office/officeart/2005/8/layout/hProcess4"/>
    <dgm:cxn modelId="{592AEB1B-2E1D-4C1E-8C86-A994B1CDA6FC}" srcId="{245A38A4-48C4-4455-A391-3CF151B717CD}" destId="{53735950-D4F5-4F7C-886D-8FB182085FF4}" srcOrd="1" destOrd="0" parTransId="{82981393-B137-4594-95AC-D3E29A30E505}" sibTransId="{A7E87714-D00C-475E-B8A6-223105DF2FCC}"/>
    <dgm:cxn modelId="{51BF62FF-159D-4CC3-A953-0164EB7CF974}" srcId="{7D02E72D-DCD4-4AC1-88C0-6C637F12266E}" destId="{F2A826F3-84BD-4347-8516-7FFD55066FE7}" srcOrd="2" destOrd="0" parTransId="{2AF97337-DFE8-4C1C-A680-2BD4A4FEF82E}" sibTransId="{BF1B7476-C397-4CB8-83C4-E5EA2A4C602A}"/>
    <dgm:cxn modelId="{C7FC2E50-AF78-46CC-9E3B-DA8DCC9D6179}" type="presOf" srcId="{53735950-D4F5-4F7C-886D-8FB182085FF4}" destId="{7796EBD6-6A9C-4321-BD47-23E14AD8C982}" srcOrd="0" destOrd="1" presId="urn:microsoft.com/office/officeart/2005/8/layout/hProcess4"/>
    <dgm:cxn modelId="{97CB121C-D3EE-47FF-A6E8-8EAC30C8F86F}" type="presOf" srcId="{E2E5E2C5-BBAA-4EE0-9E1F-B593551BFD1B}" destId="{AB684B90-F4F7-4392-9C9E-D045AB70E64A}" srcOrd="0" destOrd="0" presId="urn:microsoft.com/office/officeart/2005/8/layout/hProcess4"/>
    <dgm:cxn modelId="{34728064-FF52-41C4-AAA8-22FD15C4B757}" type="presOf" srcId="{53735950-D4F5-4F7C-886D-8FB182085FF4}" destId="{6F2E370F-CB4D-48A3-B6C6-9D1C6005F6CD}" srcOrd="1" destOrd="1" presId="urn:microsoft.com/office/officeart/2005/8/layout/hProcess4"/>
    <dgm:cxn modelId="{A7B8587C-2E3E-4396-9B79-7DCA85A5040D}" type="presOf" srcId="{0629713E-93D2-4DE3-8A28-BC241472F3B4}" destId="{7796EBD6-6A9C-4321-BD47-23E14AD8C982}" srcOrd="0" destOrd="0" presId="urn:microsoft.com/office/officeart/2005/8/layout/hProcess4"/>
    <dgm:cxn modelId="{880F3C59-B62B-4C62-85E2-85329275D332}" type="presOf" srcId="{0629713E-93D2-4DE3-8A28-BC241472F3B4}" destId="{6F2E370F-CB4D-48A3-B6C6-9D1C6005F6CD}" srcOrd="1" destOrd="0" presId="urn:microsoft.com/office/officeart/2005/8/layout/hProcess4"/>
    <dgm:cxn modelId="{C39DCF03-2479-42EE-9691-BC7A99C0BCD4}" type="presOf" srcId="{7322C0F0-2C1B-48DD-A51C-A60085923532}" destId="{3750AC20-FB1C-4279-B122-A8DC042CEBCC}" srcOrd="0" destOrd="0" presId="urn:microsoft.com/office/officeart/2005/8/layout/hProcess4"/>
    <dgm:cxn modelId="{EF0169AF-E496-4F4F-9E01-DBF5A34BF09E}" type="presOf" srcId="{24E2CC15-E2D7-4AB9-B012-BD34DA87F3BC}" destId="{BD073A56-66EE-4CE8-BA97-AD80E582AD95}" srcOrd="0" destOrd="0" presId="urn:microsoft.com/office/officeart/2005/8/layout/hProcess4"/>
    <dgm:cxn modelId="{8351AE6E-9B14-439B-A5E0-19125A64B4FE}" type="presOf" srcId="{F2A826F3-84BD-4347-8516-7FFD55066FE7}" destId="{639B22C4-C520-4BE5-9E20-A938EEC3BACB}" srcOrd="1" destOrd="2" presId="urn:microsoft.com/office/officeart/2005/8/layout/hProcess4"/>
    <dgm:cxn modelId="{18101021-8B4F-4080-B7EB-509307554AB7}" type="presOf" srcId="{BB1AEF92-35E0-4F81-89CD-10E53C94434D}" destId="{77BF2D0F-76DE-40D1-B838-58198DBAAB74}" srcOrd="0" destOrd="0" presId="urn:microsoft.com/office/officeart/2005/8/layout/hProcess4"/>
    <dgm:cxn modelId="{9FEDD071-F174-4BE4-9710-F81989C7CA46}" type="presOf" srcId="{E2E5E2C5-BBAA-4EE0-9E1F-B593551BFD1B}" destId="{639B22C4-C520-4BE5-9E20-A938EEC3BACB}" srcOrd="1" destOrd="0" presId="urn:microsoft.com/office/officeart/2005/8/layout/hProcess4"/>
    <dgm:cxn modelId="{667FB09D-AF8A-458C-AAF8-F223C82B8837}" type="presOf" srcId="{8973C11F-B176-4A86-88AE-6B65A4DB7438}" destId="{6F2E370F-CB4D-48A3-B6C6-9D1C6005F6CD}" srcOrd="1" destOrd="2" presId="urn:microsoft.com/office/officeart/2005/8/layout/hProcess4"/>
    <dgm:cxn modelId="{BD3DE15F-3B11-40B2-AA19-61B8F4763BB7}" type="presOf" srcId="{F2A826F3-84BD-4347-8516-7FFD55066FE7}" destId="{AB684B90-F4F7-4392-9C9E-D045AB70E64A}" srcOrd="0" destOrd="2" presId="urn:microsoft.com/office/officeart/2005/8/layout/hProcess4"/>
    <dgm:cxn modelId="{A8312C7C-E125-4827-A0CE-27F1C236EF07}" type="presOf" srcId="{BD7461E5-403C-462D-83FE-FB61CE46B8F6}" destId="{AB684B90-F4F7-4392-9C9E-D045AB70E64A}" srcOrd="0" destOrd="1" presId="urn:microsoft.com/office/officeart/2005/8/layout/hProcess4"/>
    <dgm:cxn modelId="{57029E40-F80D-44E8-80A1-CB463EA56C3F}" type="presOf" srcId="{EE4FB981-CA5B-44A4-A335-C33956C9917A}" destId="{8FC98D55-DAF8-45FB-8968-ADDCA29F1F61}" srcOrd="0" destOrd="0" presId="urn:microsoft.com/office/officeart/2005/8/layout/hProcess4"/>
    <dgm:cxn modelId="{AD26B8A9-572D-435B-ADC0-CEB98EF68F1C}" srcId="{EE4FB981-CA5B-44A4-A335-C33956C9917A}" destId="{EAA9D66B-DA66-43E0-B006-1AF0CFFEE3CE}" srcOrd="0" destOrd="0" parTransId="{5AA34413-AD51-4AE9-93CF-29F7BFB5F7ED}" sibTransId="{A6255513-437A-44D4-A9FF-F7294E6659FD}"/>
    <dgm:cxn modelId="{6D1E7DC6-7F90-4547-920A-1A403E25D30A}" srcId="{7322C0F0-2C1B-48DD-A51C-A60085923532}" destId="{EE4FB981-CA5B-44A4-A335-C33956C9917A}" srcOrd="2" destOrd="0" parTransId="{04B99739-A603-42D0-AFB0-5BE54A01F06E}" sibTransId="{090E9ECF-7CCB-4399-A8C0-DCA072E64F4E}"/>
    <dgm:cxn modelId="{BBA22420-A7C4-4EE9-9ED7-247C8BDB66D4}" srcId="{245A38A4-48C4-4455-A391-3CF151B717CD}" destId="{8973C11F-B176-4A86-88AE-6B65A4DB7438}" srcOrd="2" destOrd="0" parTransId="{FC78ECBD-DA7F-4311-8737-34EC3D04397A}" sibTransId="{9402632F-9672-432B-B4EA-330C2A6DB3EF}"/>
    <dgm:cxn modelId="{2F32CD0E-DC30-436A-8313-7622C2BC1AAF}" srcId="{7D02E72D-DCD4-4AC1-88C0-6C637F12266E}" destId="{BD7461E5-403C-462D-83FE-FB61CE46B8F6}" srcOrd="1" destOrd="0" parTransId="{FD4EE777-D7ED-4F19-8609-194E0C1D9139}" sibTransId="{014DC019-4EDA-45CB-A506-89810B45405D}"/>
    <dgm:cxn modelId="{DCD2C39F-966D-4D62-AEC3-437092BC1456}" type="presOf" srcId="{7D02E72D-DCD4-4AC1-88C0-6C637F12266E}" destId="{DE4C459D-5A77-47BD-8485-1861C001082E}" srcOrd="0" destOrd="0" presId="urn:microsoft.com/office/officeart/2005/8/layout/hProcess4"/>
    <dgm:cxn modelId="{E2A6D7DC-4AEC-4D69-B870-7D8103945B7E}" type="presOf" srcId="{BD7461E5-403C-462D-83FE-FB61CE46B8F6}" destId="{639B22C4-C520-4BE5-9E20-A938EEC3BACB}" srcOrd="1" destOrd="1" presId="urn:microsoft.com/office/officeart/2005/8/layout/hProcess4"/>
    <dgm:cxn modelId="{74FB8093-E780-4A54-89C4-974C9946A1C9}" srcId="{245A38A4-48C4-4455-A391-3CF151B717CD}" destId="{0629713E-93D2-4DE3-8A28-BC241472F3B4}" srcOrd="0" destOrd="0" parTransId="{6CCF6086-6EC6-498D-910A-DD11C4EE8007}" sibTransId="{204E93EE-AC7A-4A14-B7DC-C7B3769FCA08}"/>
    <dgm:cxn modelId="{BAF70656-CE38-4C04-BA2A-9FDFF25AD19C}" type="presParOf" srcId="{3750AC20-FB1C-4279-B122-A8DC042CEBCC}" destId="{B340DAE0-4B5C-4BDE-B292-9C772CE23BDF}" srcOrd="0" destOrd="0" presId="urn:microsoft.com/office/officeart/2005/8/layout/hProcess4"/>
    <dgm:cxn modelId="{D092F982-8F96-4719-87B6-490FB343524C}" type="presParOf" srcId="{3750AC20-FB1C-4279-B122-A8DC042CEBCC}" destId="{88A6B942-862D-4584-B667-67B309B508FB}" srcOrd="1" destOrd="0" presId="urn:microsoft.com/office/officeart/2005/8/layout/hProcess4"/>
    <dgm:cxn modelId="{DAEE2CE5-D0B2-432F-B2AD-C94A8EDB5A2C}" type="presParOf" srcId="{3750AC20-FB1C-4279-B122-A8DC042CEBCC}" destId="{F3C43C56-45E6-42F6-9205-7C525E637AE3}" srcOrd="2" destOrd="0" presId="urn:microsoft.com/office/officeart/2005/8/layout/hProcess4"/>
    <dgm:cxn modelId="{AB0F67DC-1486-44EF-B620-2B54B123C3B9}" type="presParOf" srcId="{F3C43C56-45E6-42F6-9205-7C525E637AE3}" destId="{C94278FE-496D-4B27-BB27-DA5C1367BCE2}" srcOrd="0" destOrd="0" presId="urn:microsoft.com/office/officeart/2005/8/layout/hProcess4"/>
    <dgm:cxn modelId="{287B859C-701C-45E4-93FA-696C7D7BE5AD}" type="presParOf" srcId="{C94278FE-496D-4B27-BB27-DA5C1367BCE2}" destId="{4AFD2371-E373-465D-857A-C2BF944D5005}" srcOrd="0" destOrd="0" presId="urn:microsoft.com/office/officeart/2005/8/layout/hProcess4"/>
    <dgm:cxn modelId="{66C335B2-6C26-46DF-B03D-441277C12AA4}" type="presParOf" srcId="{C94278FE-496D-4B27-BB27-DA5C1367BCE2}" destId="{AB684B90-F4F7-4392-9C9E-D045AB70E64A}" srcOrd="1" destOrd="0" presId="urn:microsoft.com/office/officeart/2005/8/layout/hProcess4"/>
    <dgm:cxn modelId="{90A1E218-CECB-44DB-8622-09155B8CAF37}" type="presParOf" srcId="{C94278FE-496D-4B27-BB27-DA5C1367BCE2}" destId="{639B22C4-C520-4BE5-9E20-A938EEC3BACB}" srcOrd="2" destOrd="0" presId="urn:microsoft.com/office/officeart/2005/8/layout/hProcess4"/>
    <dgm:cxn modelId="{933C3A0A-56D7-4F1F-B76B-B937C5DA8994}" type="presParOf" srcId="{C94278FE-496D-4B27-BB27-DA5C1367BCE2}" destId="{DE4C459D-5A77-47BD-8485-1861C001082E}" srcOrd="3" destOrd="0" presId="urn:microsoft.com/office/officeart/2005/8/layout/hProcess4"/>
    <dgm:cxn modelId="{AD864E75-ACBB-4886-8277-C205119ABAEC}" type="presParOf" srcId="{C94278FE-496D-4B27-BB27-DA5C1367BCE2}" destId="{692BC1BD-3F54-4598-885B-F5B0F8FDA797}" srcOrd="4" destOrd="0" presId="urn:microsoft.com/office/officeart/2005/8/layout/hProcess4"/>
    <dgm:cxn modelId="{9CC25F6E-4AA6-4682-A1ED-62B6E8479F60}" type="presParOf" srcId="{F3C43C56-45E6-42F6-9205-7C525E637AE3}" destId="{77BF2D0F-76DE-40D1-B838-58198DBAAB74}" srcOrd="1" destOrd="0" presId="urn:microsoft.com/office/officeart/2005/8/layout/hProcess4"/>
    <dgm:cxn modelId="{E3D7694C-5277-4F70-821E-3161C4091394}" type="presParOf" srcId="{F3C43C56-45E6-42F6-9205-7C525E637AE3}" destId="{4621336D-E11D-491F-BCA4-3B875E25E6B8}" srcOrd="2" destOrd="0" presId="urn:microsoft.com/office/officeart/2005/8/layout/hProcess4"/>
    <dgm:cxn modelId="{B6173D38-55AB-423D-8072-33E700EF0914}" type="presParOf" srcId="{4621336D-E11D-491F-BCA4-3B875E25E6B8}" destId="{03E4ABC1-306C-4A72-9A3A-56D5742641FE}" srcOrd="0" destOrd="0" presId="urn:microsoft.com/office/officeart/2005/8/layout/hProcess4"/>
    <dgm:cxn modelId="{4628D548-365A-4E3C-AA75-5DD4591E9DAA}" type="presParOf" srcId="{4621336D-E11D-491F-BCA4-3B875E25E6B8}" destId="{7796EBD6-6A9C-4321-BD47-23E14AD8C982}" srcOrd="1" destOrd="0" presId="urn:microsoft.com/office/officeart/2005/8/layout/hProcess4"/>
    <dgm:cxn modelId="{1A3F44A8-DE53-471C-AEE1-29CD0209168E}" type="presParOf" srcId="{4621336D-E11D-491F-BCA4-3B875E25E6B8}" destId="{6F2E370F-CB4D-48A3-B6C6-9D1C6005F6CD}" srcOrd="2" destOrd="0" presId="urn:microsoft.com/office/officeart/2005/8/layout/hProcess4"/>
    <dgm:cxn modelId="{63718E3A-BB58-4DC4-B3C4-AD435F3A823E}" type="presParOf" srcId="{4621336D-E11D-491F-BCA4-3B875E25E6B8}" destId="{47FB616B-7E6C-4852-B132-BDA285949F43}" srcOrd="3" destOrd="0" presId="urn:microsoft.com/office/officeart/2005/8/layout/hProcess4"/>
    <dgm:cxn modelId="{52D5453D-30F3-494B-A612-F0693FF93E1C}" type="presParOf" srcId="{4621336D-E11D-491F-BCA4-3B875E25E6B8}" destId="{E15C2C97-2BD7-4F97-8F56-8986ABBC7483}" srcOrd="4" destOrd="0" presId="urn:microsoft.com/office/officeart/2005/8/layout/hProcess4"/>
    <dgm:cxn modelId="{A3E8CAA9-F0E6-40B9-AACF-4E979BB9299C}" type="presParOf" srcId="{F3C43C56-45E6-42F6-9205-7C525E637AE3}" destId="{BD073A56-66EE-4CE8-BA97-AD80E582AD95}" srcOrd="3" destOrd="0" presId="urn:microsoft.com/office/officeart/2005/8/layout/hProcess4"/>
    <dgm:cxn modelId="{F2FDE0A2-116B-495A-A26A-D12C8E2A750C}" type="presParOf" srcId="{F3C43C56-45E6-42F6-9205-7C525E637AE3}" destId="{F35BD71A-E1DD-4FAA-9C3F-E9F8958BD491}" srcOrd="4" destOrd="0" presId="urn:microsoft.com/office/officeart/2005/8/layout/hProcess4"/>
    <dgm:cxn modelId="{BF3B0723-63EC-4D8F-A917-774941A67F5E}" type="presParOf" srcId="{F35BD71A-E1DD-4FAA-9C3F-E9F8958BD491}" destId="{5E7E0AEE-0B36-4DE7-8AD1-07A9447F3111}" srcOrd="0" destOrd="0" presId="urn:microsoft.com/office/officeart/2005/8/layout/hProcess4"/>
    <dgm:cxn modelId="{75BBE2CF-557B-45E8-B2D2-B87ECDAC4197}" type="presParOf" srcId="{F35BD71A-E1DD-4FAA-9C3F-E9F8958BD491}" destId="{080098F3-66E2-4852-8018-06C71B188821}" srcOrd="1" destOrd="0" presId="urn:microsoft.com/office/officeart/2005/8/layout/hProcess4"/>
    <dgm:cxn modelId="{97E0D720-5227-4BDA-A017-0282B4478929}" type="presParOf" srcId="{F35BD71A-E1DD-4FAA-9C3F-E9F8958BD491}" destId="{1C4E12BD-D874-415F-B9C6-8708A45AA1A4}" srcOrd="2" destOrd="0" presId="urn:microsoft.com/office/officeart/2005/8/layout/hProcess4"/>
    <dgm:cxn modelId="{71ECEF3A-C458-4A56-AF30-31A195720C83}" type="presParOf" srcId="{F35BD71A-E1DD-4FAA-9C3F-E9F8958BD491}" destId="{8FC98D55-DAF8-45FB-8968-ADDCA29F1F61}" srcOrd="3" destOrd="0" presId="urn:microsoft.com/office/officeart/2005/8/layout/hProcess4"/>
    <dgm:cxn modelId="{AF754CE9-3646-433A-A25D-0EE7314AD0FC}" type="presParOf" srcId="{F35BD71A-E1DD-4FAA-9C3F-E9F8958BD491}" destId="{65C65382-6F4F-432F-90C3-2AF1AE71E689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97397B-D5BC-49AD-8C7D-5EC3A06208F8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0A5F035A-6656-4090-A400-5CDD2EEE949C}">
      <dgm:prSet phldrT="[文本]" custT="1"/>
      <dgm:spPr/>
      <dgm:t>
        <a:bodyPr/>
        <a:lstStyle/>
        <a:p>
          <a:r>
            <a:rPr lang="zh-CN" altLang="en-US" sz="3600" dirty="0" smtClean="0"/>
            <a:t>宽松的工作制度</a:t>
          </a:r>
          <a:endParaRPr lang="zh-CN" altLang="en-US" sz="3600" dirty="0"/>
        </a:p>
      </dgm:t>
    </dgm:pt>
    <dgm:pt modelId="{1FDC4F6B-B633-4DFE-AD8D-64E2E376D377}" type="parTrans" cxnId="{E38DE446-D3D9-4B63-9560-FF9EAD820959}">
      <dgm:prSet/>
      <dgm:spPr/>
      <dgm:t>
        <a:bodyPr/>
        <a:lstStyle/>
        <a:p>
          <a:endParaRPr lang="zh-CN" altLang="en-US" sz="1600"/>
        </a:p>
      </dgm:t>
    </dgm:pt>
    <dgm:pt modelId="{59133149-87FE-4338-BDED-E49626EEE68E}" type="sibTrans" cxnId="{E38DE446-D3D9-4B63-9560-FF9EAD820959}">
      <dgm:prSet/>
      <dgm:spPr/>
      <dgm:t>
        <a:bodyPr/>
        <a:lstStyle/>
        <a:p>
          <a:endParaRPr lang="zh-CN" altLang="en-US" sz="1600"/>
        </a:p>
      </dgm:t>
    </dgm:pt>
    <dgm:pt modelId="{24C3E30B-CDD5-4B75-8C4E-B8615C006F10}">
      <dgm:prSet phldrT="[文本]" custT="1"/>
      <dgm:spPr/>
      <dgm:t>
        <a:bodyPr/>
        <a:lstStyle/>
        <a:p>
          <a:r>
            <a:rPr lang="zh-CN" altLang="en-US" sz="3200" dirty="0" smtClean="0"/>
            <a:t>创造动力</a:t>
          </a:r>
          <a:endParaRPr lang="zh-CN" altLang="en-US" sz="3200" dirty="0"/>
        </a:p>
      </dgm:t>
    </dgm:pt>
    <dgm:pt modelId="{CCACFD24-C5DA-491A-8F75-2E90AA9EAEBE}" type="parTrans" cxnId="{35FA9C94-5678-4C9E-AC9A-11A2B2B398DB}">
      <dgm:prSet/>
      <dgm:spPr/>
      <dgm:t>
        <a:bodyPr/>
        <a:lstStyle/>
        <a:p>
          <a:endParaRPr lang="zh-CN" altLang="en-US" sz="1600"/>
        </a:p>
      </dgm:t>
    </dgm:pt>
    <dgm:pt modelId="{0DD469D8-F7D7-4D75-8432-1817515130AE}" type="sibTrans" cxnId="{35FA9C94-5678-4C9E-AC9A-11A2B2B398DB}">
      <dgm:prSet/>
      <dgm:spPr/>
      <dgm:t>
        <a:bodyPr/>
        <a:lstStyle/>
        <a:p>
          <a:endParaRPr lang="zh-CN" altLang="en-US" sz="1600"/>
        </a:p>
      </dgm:t>
    </dgm:pt>
    <dgm:pt modelId="{FDD193E4-B3E6-4244-90B9-E32F63E25F9A}">
      <dgm:prSet phldrT="[文本]" custT="1"/>
      <dgm:spPr/>
      <dgm:t>
        <a:bodyPr/>
        <a:lstStyle/>
        <a:p>
          <a:r>
            <a:rPr lang="zh-CN" altLang="en-US" sz="3600" dirty="0" smtClean="0"/>
            <a:t>高配置的硬件环境</a:t>
          </a:r>
          <a:endParaRPr lang="zh-CN" altLang="en-US" sz="3600" dirty="0"/>
        </a:p>
      </dgm:t>
    </dgm:pt>
    <dgm:pt modelId="{3F48139B-E76F-40FF-8E8C-438F3DDCE1C4}" type="parTrans" cxnId="{4095A373-C047-44F1-A09E-803E427E23B7}">
      <dgm:prSet/>
      <dgm:spPr/>
      <dgm:t>
        <a:bodyPr/>
        <a:lstStyle/>
        <a:p>
          <a:endParaRPr lang="zh-CN" altLang="en-US" sz="1600"/>
        </a:p>
      </dgm:t>
    </dgm:pt>
    <dgm:pt modelId="{AF3609BD-B580-4131-A606-D658400288DB}" type="sibTrans" cxnId="{4095A373-C047-44F1-A09E-803E427E23B7}">
      <dgm:prSet/>
      <dgm:spPr/>
      <dgm:t>
        <a:bodyPr/>
        <a:lstStyle/>
        <a:p>
          <a:endParaRPr lang="zh-CN" altLang="en-US" sz="1600"/>
        </a:p>
      </dgm:t>
    </dgm:pt>
    <dgm:pt modelId="{C767A48F-7622-4C5E-A0AA-2125FB1116E4}">
      <dgm:prSet phldrT="[文本]" custT="1"/>
      <dgm:spPr/>
      <dgm:t>
        <a:bodyPr/>
        <a:lstStyle/>
        <a:p>
          <a:r>
            <a:rPr lang="zh-CN" altLang="en-US" sz="3200" dirty="0" smtClean="0"/>
            <a:t>快速应对</a:t>
          </a:r>
          <a:endParaRPr lang="zh-CN" altLang="en-US" sz="3200" dirty="0"/>
        </a:p>
      </dgm:t>
    </dgm:pt>
    <dgm:pt modelId="{327E26D7-FE7C-4115-A62D-A5117758D4CF}" type="parTrans" cxnId="{040DDB24-3205-48BA-BF69-7FB76F4C184B}">
      <dgm:prSet/>
      <dgm:spPr/>
      <dgm:t>
        <a:bodyPr/>
        <a:lstStyle/>
        <a:p>
          <a:endParaRPr lang="zh-CN" altLang="en-US" sz="1600"/>
        </a:p>
      </dgm:t>
    </dgm:pt>
    <dgm:pt modelId="{616A3959-1F15-45CE-90EC-B9C1EB3DC67C}" type="sibTrans" cxnId="{040DDB24-3205-48BA-BF69-7FB76F4C184B}">
      <dgm:prSet/>
      <dgm:spPr/>
      <dgm:t>
        <a:bodyPr/>
        <a:lstStyle/>
        <a:p>
          <a:endParaRPr lang="zh-CN" altLang="en-US" sz="1600"/>
        </a:p>
      </dgm:t>
    </dgm:pt>
    <dgm:pt modelId="{59E4DB20-A2AB-4E44-81BE-65DB67F6C681}">
      <dgm:prSet phldrT="[文本]" custT="1"/>
      <dgm:spPr/>
      <dgm:t>
        <a:bodyPr/>
        <a:lstStyle/>
        <a:p>
          <a:r>
            <a:rPr lang="zh-CN" altLang="en-US" sz="3600" dirty="0" smtClean="0"/>
            <a:t>轻量化开发</a:t>
          </a:r>
          <a:endParaRPr lang="zh-CN" altLang="en-US" sz="3600" dirty="0"/>
        </a:p>
      </dgm:t>
    </dgm:pt>
    <dgm:pt modelId="{AE41B43C-1DBB-4190-821B-799C06F01843}" type="parTrans" cxnId="{F0858229-1444-4197-ADF0-6E62FD47944D}">
      <dgm:prSet/>
      <dgm:spPr/>
      <dgm:t>
        <a:bodyPr/>
        <a:lstStyle/>
        <a:p>
          <a:endParaRPr lang="zh-CN" altLang="en-US" sz="1600"/>
        </a:p>
      </dgm:t>
    </dgm:pt>
    <dgm:pt modelId="{AB1A1540-4C30-41A2-BF6E-77C198512400}" type="sibTrans" cxnId="{F0858229-1444-4197-ADF0-6E62FD47944D}">
      <dgm:prSet/>
      <dgm:spPr/>
      <dgm:t>
        <a:bodyPr/>
        <a:lstStyle/>
        <a:p>
          <a:endParaRPr lang="zh-CN" altLang="en-US" sz="1600"/>
        </a:p>
      </dgm:t>
    </dgm:pt>
    <dgm:pt modelId="{63227285-E5C3-4BC0-92B8-38079410BAF4}">
      <dgm:prSet phldrT="[文本]" custT="1"/>
      <dgm:spPr/>
      <dgm:t>
        <a:bodyPr/>
        <a:lstStyle/>
        <a:p>
          <a:r>
            <a:rPr lang="zh-CN" altLang="en-US" sz="3200" dirty="0" smtClean="0"/>
            <a:t>客户响应</a:t>
          </a:r>
          <a:endParaRPr lang="zh-CN" altLang="en-US" sz="3200" dirty="0"/>
        </a:p>
      </dgm:t>
    </dgm:pt>
    <dgm:pt modelId="{498DF789-7174-4318-A819-B7E3E7BF1D68}" type="parTrans" cxnId="{E48781D2-76B7-421B-BCA6-5828942259C6}">
      <dgm:prSet/>
      <dgm:spPr/>
      <dgm:t>
        <a:bodyPr/>
        <a:lstStyle/>
        <a:p>
          <a:endParaRPr lang="zh-CN" altLang="en-US" sz="1600"/>
        </a:p>
      </dgm:t>
    </dgm:pt>
    <dgm:pt modelId="{3E66B71B-EA29-4E7D-AC10-8B46B0297FAF}" type="sibTrans" cxnId="{E48781D2-76B7-421B-BCA6-5828942259C6}">
      <dgm:prSet/>
      <dgm:spPr/>
      <dgm:t>
        <a:bodyPr/>
        <a:lstStyle/>
        <a:p>
          <a:endParaRPr lang="zh-CN" altLang="en-US" sz="1600"/>
        </a:p>
      </dgm:t>
    </dgm:pt>
    <dgm:pt modelId="{D4D6AB30-BE7E-4831-8148-34EAA8F80871}" type="pres">
      <dgm:prSet presAssocID="{F197397B-D5BC-49AD-8C7D-5EC3A06208F8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E38081BB-3A5D-450E-8FA2-A2E90F3B0F98}" type="pres">
      <dgm:prSet presAssocID="{0A5F035A-6656-4090-A400-5CDD2EEE949C}" presName="horFlow" presStyleCnt="0"/>
      <dgm:spPr/>
    </dgm:pt>
    <dgm:pt modelId="{818B080A-BDF1-4B22-A3F4-6663F28A44BA}" type="pres">
      <dgm:prSet presAssocID="{0A5F035A-6656-4090-A400-5CDD2EEE949C}" presName="bigChev" presStyleLbl="node1" presStyleIdx="0" presStyleCnt="3"/>
      <dgm:spPr/>
      <dgm:t>
        <a:bodyPr/>
        <a:lstStyle/>
        <a:p>
          <a:endParaRPr lang="zh-CN" altLang="en-US"/>
        </a:p>
      </dgm:t>
    </dgm:pt>
    <dgm:pt modelId="{91331452-E4B0-4340-A865-A3F1D0B355EC}" type="pres">
      <dgm:prSet presAssocID="{CCACFD24-C5DA-491A-8F75-2E90AA9EAEBE}" presName="parTrans" presStyleCnt="0"/>
      <dgm:spPr/>
    </dgm:pt>
    <dgm:pt modelId="{8ECA36BD-457C-4A4C-817A-8A1BF2528A56}" type="pres">
      <dgm:prSet presAssocID="{24C3E30B-CDD5-4B75-8C4E-B8615C006F10}" presName="node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DE2694-740D-4CCB-8DD7-EF3FC26F08C7}" type="pres">
      <dgm:prSet presAssocID="{0A5F035A-6656-4090-A400-5CDD2EEE949C}" presName="vSp" presStyleCnt="0"/>
      <dgm:spPr/>
    </dgm:pt>
    <dgm:pt modelId="{103322BF-C626-4DD3-A905-480F83F36B9F}" type="pres">
      <dgm:prSet presAssocID="{FDD193E4-B3E6-4244-90B9-E32F63E25F9A}" presName="horFlow" presStyleCnt="0"/>
      <dgm:spPr/>
    </dgm:pt>
    <dgm:pt modelId="{00B8E63D-8EB7-439B-AE38-ECD8D08D82B9}" type="pres">
      <dgm:prSet presAssocID="{FDD193E4-B3E6-4244-90B9-E32F63E25F9A}" presName="bigChev" presStyleLbl="node1" presStyleIdx="1" presStyleCnt="3"/>
      <dgm:spPr/>
      <dgm:t>
        <a:bodyPr/>
        <a:lstStyle/>
        <a:p>
          <a:endParaRPr lang="zh-CN" altLang="en-US"/>
        </a:p>
      </dgm:t>
    </dgm:pt>
    <dgm:pt modelId="{B1966E2C-DDAC-47AA-A2D8-B107517A99AE}" type="pres">
      <dgm:prSet presAssocID="{327E26D7-FE7C-4115-A62D-A5117758D4CF}" presName="parTrans" presStyleCnt="0"/>
      <dgm:spPr/>
    </dgm:pt>
    <dgm:pt modelId="{0AA5B4F4-3E22-467B-99B1-14D5B76F23B4}" type="pres">
      <dgm:prSet presAssocID="{C767A48F-7622-4C5E-A0AA-2125FB1116E4}" presName="node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01FD560-CB43-4E41-AB67-FC3F80495C20}" type="pres">
      <dgm:prSet presAssocID="{FDD193E4-B3E6-4244-90B9-E32F63E25F9A}" presName="vSp" presStyleCnt="0"/>
      <dgm:spPr/>
    </dgm:pt>
    <dgm:pt modelId="{302EFD2D-8E65-472C-A494-62F612F9D0C6}" type="pres">
      <dgm:prSet presAssocID="{59E4DB20-A2AB-4E44-81BE-65DB67F6C681}" presName="horFlow" presStyleCnt="0"/>
      <dgm:spPr/>
    </dgm:pt>
    <dgm:pt modelId="{1AA84D61-31B8-4AA2-AD7A-9804E1ED7892}" type="pres">
      <dgm:prSet presAssocID="{59E4DB20-A2AB-4E44-81BE-65DB67F6C681}" presName="bigChev" presStyleLbl="node1" presStyleIdx="2" presStyleCnt="3"/>
      <dgm:spPr/>
      <dgm:t>
        <a:bodyPr/>
        <a:lstStyle/>
        <a:p>
          <a:endParaRPr lang="zh-CN" altLang="en-US"/>
        </a:p>
      </dgm:t>
    </dgm:pt>
    <dgm:pt modelId="{A29BF90C-6E87-47A8-A111-1833B0FA6A3C}" type="pres">
      <dgm:prSet presAssocID="{498DF789-7174-4318-A819-B7E3E7BF1D68}" presName="parTrans" presStyleCnt="0"/>
      <dgm:spPr/>
    </dgm:pt>
    <dgm:pt modelId="{2D74696C-CF77-4027-A8AE-21C430A8539C}" type="pres">
      <dgm:prSet presAssocID="{63227285-E5C3-4BC0-92B8-38079410BAF4}" presName="node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48781D2-76B7-421B-BCA6-5828942259C6}" srcId="{59E4DB20-A2AB-4E44-81BE-65DB67F6C681}" destId="{63227285-E5C3-4BC0-92B8-38079410BAF4}" srcOrd="0" destOrd="0" parTransId="{498DF789-7174-4318-A819-B7E3E7BF1D68}" sibTransId="{3E66B71B-EA29-4E7D-AC10-8B46B0297FAF}"/>
    <dgm:cxn modelId="{4095A373-C047-44F1-A09E-803E427E23B7}" srcId="{F197397B-D5BC-49AD-8C7D-5EC3A06208F8}" destId="{FDD193E4-B3E6-4244-90B9-E32F63E25F9A}" srcOrd="1" destOrd="0" parTransId="{3F48139B-E76F-40FF-8E8C-438F3DDCE1C4}" sibTransId="{AF3609BD-B580-4131-A606-D658400288DB}"/>
    <dgm:cxn modelId="{9E2D3EDD-6FBC-4A9E-8024-580E4C2C0159}" type="presOf" srcId="{0A5F035A-6656-4090-A400-5CDD2EEE949C}" destId="{818B080A-BDF1-4B22-A3F4-6663F28A44BA}" srcOrd="0" destOrd="0" presId="urn:microsoft.com/office/officeart/2005/8/layout/lProcess3"/>
    <dgm:cxn modelId="{AC299283-16A5-4716-A9BE-865D547D3B1F}" type="presOf" srcId="{FDD193E4-B3E6-4244-90B9-E32F63E25F9A}" destId="{00B8E63D-8EB7-439B-AE38-ECD8D08D82B9}" srcOrd="0" destOrd="0" presId="urn:microsoft.com/office/officeart/2005/8/layout/lProcess3"/>
    <dgm:cxn modelId="{040DDB24-3205-48BA-BF69-7FB76F4C184B}" srcId="{FDD193E4-B3E6-4244-90B9-E32F63E25F9A}" destId="{C767A48F-7622-4C5E-A0AA-2125FB1116E4}" srcOrd="0" destOrd="0" parTransId="{327E26D7-FE7C-4115-A62D-A5117758D4CF}" sibTransId="{616A3959-1F15-45CE-90EC-B9C1EB3DC67C}"/>
    <dgm:cxn modelId="{4B0B0FD0-4016-49EF-AC2E-0D41CFFDD172}" type="presOf" srcId="{F197397B-D5BC-49AD-8C7D-5EC3A06208F8}" destId="{D4D6AB30-BE7E-4831-8148-34EAA8F80871}" srcOrd="0" destOrd="0" presId="urn:microsoft.com/office/officeart/2005/8/layout/lProcess3"/>
    <dgm:cxn modelId="{4248147D-D30F-4523-8D29-791E598C2821}" type="presOf" srcId="{59E4DB20-A2AB-4E44-81BE-65DB67F6C681}" destId="{1AA84D61-31B8-4AA2-AD7A-9804E1ED7892}" srcOrd="0" destOrd="0" presId="urn:microsoft.com/office/officeart/2005/8/layout/lProcess3"/>
    <dgm:cxn modelId="{140648DB-7DB6-4CEC-A387-900BA924D59D}" type="presOf" srcId="{63227285-E5C3-4BC0-92B8-38079410BAF4}" destId="{2D74696C-CF77-4027-A8AE-21C430A8539C}" srcOrd="0" destOrd="0" presId="urn:microsoft.com/office/officeart/2005/8/layout/lProcess3"/>
    <dgm:cxn modelId="{35FA9C94-5678-4C9E-AC9A-11A2B2B398DB}" srcId="{0A5F035A-6656-4090-A400-5CDD2EEE949C}" destId="{24C3E30B-CDD5-4B75-8C4E-B8615C006F10}" srcOrd="0" destOrd="0" parTransId="{CCACFD24-C5DA-491A-8F75-2E90AA9EAEBE}" sibTransId="{0DD469D8-F7D7-4D75-8432-1817515130AE}"/>
    <dgm:cxn modelId="{F0858229-1444-4197-ADF0-6E62FD47944D}" srcId="{F197397B-D5BC-49AD-8C7D-5EC3A06208F8}" destId="{59E4DB20-A2AB-4E44-81BE-65DB67F6C681}" srcOrd="2" destOrd="0" parTransId="{AE41B43C-1DBB-4190-821B-799C06F01843}" sibTransId="{AB1A1540-4C30-41A2-BF6E-77C198512400}"/>
    <dgm:cxn modelId="{7D39D23F-63E1-4F15-854F-32775EF17D8D}" type="presOf" srcId="{24C3E30B-CDD5-4B75-8C4E-B8615C006F10}" destId="{8ECA36BD-457C-4A4C-817A-8A1BF2528A56}" srcOrd="0" destOrd="0" presId="urn:microsoft.com/office/officeart/2005/8/layout/lProcess3"/>
    <dgm:cxn modelId="{6D7137E0-1F7B-4420-B4AF-16384F96A3F6}" type="presOf" srcId="{C767A48F-7622-4C5E-A0AA-2125FB1116E4}" destId="{0AA5B4F4-3E22-467B-99B1-14D5B76F23B4}" srcOrd="0" destOrd="0" presId="urn:microsoft.com/office/officeart/2005/8/layout/lProcess3"/>
    <dgm:cxn modelId="{E38DE446-D3D9-4B63-9560-FF9EAD820959}" srcId="{F197397B-D5BC-49AD-8C7D-5EC3A06208F8}" destId="{0A5F035A-6656-4090-A400-5CDD2EEE949C}" srcOrd="0" destOrd="0" parTransId="{1FDC4F6B-B633-4DFE-AD8D-64E2E376D377}" sibTransId="{59133149-87FE-4338-BDED-E49626EEE68E}"/>
    <dgm:cxn modelId="{6C7D97AE-96AF-4012-8B15-C83A873F68C7}" type="presParOf" srcId="{D4D6AB30-BE7E-4831-8148-34EAA8F80871}" destId="{E38081BB-3A5D-450E-8FA2-A2E90F3B0F98}" srcOrd="0" destOrd="0" presId="urn:microsoft.com/office/officeart/2005/8/layout/lProcess3"/>
    <dgm:cxn modelId="{8182C4E5-DC7A-40C6-BD08-B26F982ECEB7}" type="presParOf" srcId="{E38081BB-3A5D-450E-8FA2-A2E90F3B0F98}" destId="{818B080A-BDF1-4B22-A3F4-6663F28A44BA}" srcOrd="0" destOrd="0" presId="urn:microsoft.com/office/officeart/2005/8/layout/lProcess3"/>
    <dgm:cxn modelId="{2234C194-676F-4F7A-ADCB-261A8CB0653F}" type="presParOf" srcId="{E38081BB-3A5D-450E-8FA2-A2E90F3B0F98}" destId="{91331452-E4B0-4340-A865-A3F1D0B355EC}" srcOrd="1" destOrd="0" presId="urn:microsoft.com/office/officeart/2005/8/layout/lProcess3"/>
    <dgm:cxn modelId="{181FCB82-2B8F-489E-87D4-A98177BDB3AD}" type="presParOf" srcId="{E38081BB-3A5D-450E-8FA2-A2E90F3B0F98}" destId="{8ECA36BD-457C-4A4C-817A-8A1BF2528A56}" srcOrd="2" destOrd="0" presId="urn:microsoft.com/office/officeart/2005/8/layout/lProcess3"/>
    <dgm:cxn modelId="{68C6C261-9E67-479F-A811-0D3240F16917}" type="presParOf" srcId="{D4D6AB30-BE7E-4831-8148-34EAA8F80871}" destId="{F1DE2694-740D-4CCB-8DD7-EF3FC26F08C7}" srcOrd="1" destOrd="0" presId="urn:microsoft.com/office/officeart/2005/8/layout/lProcess3"/>
    <dgm:cxn modelId="{B34AE286-A077-41A1-B9E9-CC025DE36932}" type="presParOf" srcId="{D4D6AB30-BE7E-4831-8148-34EAA8F80871}" destId="{103322BF-C626-4DD3-A905-480F83F36B9F}" srcOrd="2" destOrd="0" presId="urn:microsoft.com/office/officeart/2005/8/layout/lProcess3"/>
    <dgm:cxn modelId="{53A75811-E9F1-400E-B8D0-F4A5B951C619}" type="presParOf" srcId="{103322BF-C626-4DD3-A905-480F83F36B9F}" destId="{00B8E63D-8EB7-439B-AE38-ECD8D08D82B9}" srcOrd="0" destOrd="0" presId="urn:microsoft.com/office/officeart/2005/8/layout/lProcess3"/>
    <dgm:cxn modelId="{CFECCD93-164B-4168-B6E6-8F977E0DAB3D}" type="presParOf" srcId="{103322BF-C626-4DD3-A905-480F83F36B9F}" destId="{B1966E2C-DDAC-47AA-A2D8-B107517A99AE}" srcOrd="1" destOrd="0" presId="urn:microsoft.com/office/officeart/2005/8/layout/lProcess3"/>
    <dgm:cxn modelId="{F90E7558-257D-4BC7-8A32-B18F959D4044}" type="presParOf" srcId="{103322BF-C626-4DD3-A905-480F83F36B9F}" destId="{0AA5B4F4-3E22-467B-99B1-14D5B76F23B4}" srcOrd="2" destOrd="0" presId="urn:microsoft.com/office/officeart/2005/8/layout/lProcess3"/>
    <dgm:cxn modelId="{529528DE-5CA7-414B-BC57-2AEE4B80DE4C}" type="presParOf" srcId="{D4D6AB30-BE7E-4831-8148-34EAA8F80871}" destId="{A01FD560-CB43-4E41-AB67-FC3F80495C20}" srcOrd="3" destOrd="0" presId="urn:microsoft.com/office/officeart/2005/8/layout/lProcess3"/>
    <dgm:cxn modelId="{DDE80E49-A080-471E-B129-F05F4B103501}" type="presParOf" srcId="{D4D6AB30-BE7E-4831-8148-34EAA8F80871}" destId="{302EFD2D-8E65-472C-A494-62F612F9D0C6}" srcOrd="4" destOrd="0" presId="urn:microsoft.com/office/officeart/2005/8/layout/lProcess3"/>
    <dgm:cxn modelId="{F6FD58E4-181B-46E4-9CD2-8713B2B57720}" type="presParOf" srcId="{302EFD2D-8E65-472C-A494-62F612F9D0C6}" destId="{1AA84D61-31B8-4AA2-AD7A-9804E1ED7892}" srcOrd="0" destOrd="0" presId="urn:microsoft.com/office/officeart/2005/8/layout/lProcess3"/>
    <dgm:cxn modelId="{DC62AB0C-A034-434C-8F47-9D302C3257DF}" type="presParOf" srcId="{302EFD2D-8E65-472C-A494-62F612F9D0C6}" destId="{A29BF90C-6E87-47A8-A111-1833B0FA6A3C}" srcOrd="1" destOrd="0" presId="urn:microsoft.com/office/officeart/2005/8/layout/lProcess3"/>
    <dgm:cxn modelId="{B13BFD97-0330-4349-96B7-E666E9255688}" type="presParOf" srcId="{302EFD2D-8E65-472C-A494-62F612F9D0C6}" destId="{2D74696C-CF77-4027-A8AE-21C430A8539C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C9FC9A-DB3D-4613-B215-705EF8518936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E18835AE-8C24-4360-8B63-6B520EDC8C8B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项目</a:t>
          </a:r>
          <a:endParaRPr lang="zh-CN" altLang="en-US" b="1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E701E223-FB52-4D79-B226-4D9CA6A99B16}" type="parTrans" cxnId="{23D21E97-FE1E-412F-9737-3175B1A68EE6}">
      <dgm:prSet/>
      <dgm:spPr/>
      <dgm:t>
        <a:bodyPr/>
        <a:lstStyle/>
        <a:p>
          <a:endParaRPr lang="zh-CN" altLang="en-US" b="1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0F611660-E572-4ADE-AC92-BE0E8D7A1F85}" type="sibTrans" cxnId="{23D21E97-FE1E-412F-9737-3175B1A68EE6}">
      <dgm:prSet/>
      <dgm:spPr/>
      <dgm:t>
        <a:bodyPr/>
        <a:lstStyle/>
        <a:p>
          <a:endParaRPr lang="zh-CN" altLang="en-US" b="1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2238C10D-5CBC-4590-BA84-6F5AEA2E9FFC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成功经验</a:t>
          </a:r>
          <a:endParaRPr lang="zh-CN" altLang="en-US" b="1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D82EA0CB-AD45-4F7D-AAF2-7D1E7A8337DD}" type="parTrans" cxnId="{751ADE5D-89A3-4E5C-8E9F-0B8035C3903D}">
      <dgm:prSet/>
      <dgm:spPr/>
      <dgm:t>
        <a:bodyPr/>
        <a:lstStyle/>
        <a:p>
          <a:endParaRPr lang="zh-CN" altLang="en-US" b="1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CA869F73-19D1-49B2-AF2F-EF6F0FE6A500}" type="sibTrans" cxnId="{751ADE5D-89A3-4E5C-8E9F-0B8035C3903D}">
      <dgm:prSet/>
      <dgm:spPr/>
      <dgm:t>
        <a:bodyPr/>
        <a:lstStyle/>
        <a:p>
          <a:endParaRPr lang="zh-CN" altLang="en-US" b="1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B028CB95-3E73-41A3-82DF-4EEF88690CFF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分享</a:t>
          </a:r>
          <a:endParaRPr lang="zh-CN" altLang="en-US" b="1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2557374D-504D-4C25-A0A0-7ECEEDAC4B86}" type="parTrans" cxnId="{7F8E49EE-B8D1-4910-8653-792AED014FCE}">
      <dgm:prSet/>
      <dgm:spPr/>
      <dgm:t>
        <a:bodyPr/>
        <a:lstStyle/>
        <a:p>
          <a:endParaRPr lang="zh-CN" altLang="en-US" b="1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B72951E0-8432-453C-B29B-233DC2F8A99E}" type="sibTrans" cxnId="{7F8E49EE-B8D1-4910-8653-792AED014FCE}">
      <dgm:prSet/>
      <dgm:spPr/>
      <dgm:t>
        <a:bodyPr/>
        <a:lstStyle/>
        <a:p>
          <a:endParaRPr lang="zh-CN" altLang="en-US" b="1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84DCB4D0-27A2-49FA-80A3-07EB0818FA30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学习、反馈、回顾</a:t>
          </a:r>
          <a:endParaRPr lang="zh-CN" altLang="en-US" b="1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B6783684-FE64-447A-B740-9E0A8538B278}" type="parTrans" cxnId="{34007CEF-CAB4-447B-81B2-990EF3B42E31}">
      <dgm:prSet/>
      <dgm:spPr/>
      <dgm:t>
        <a:bodyPr/>
        <a:lstStyle/>
        <a:p>
          <a:endParaRPr lang="zh-CN" altLang="en-US" b="1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457559FE-35BC-4865-8180-345F8765F2A6}" type="sibTrans" cxnId="{34007CEF-CAB4-447B-81B2-990EF3B42E31}">
      <dgm:prSet/>
      <dgm:spPr/>
      <dgm:t>
        <a:bodyPr/>
        <a:lstStyle/>
        <a:p>
          <a:endParaRPr lang="zh-CN" altLang="en-US" b="1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F60C0606-0378-49B1-A4CC-C80D46A584E0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看板</a:t>
          </a:r>
          <a:endParaRPr lang="zh-CN" altLang="en-US" b="1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CF5619AB-70AE-405B-92F6-0498BA5939C9}" type="parTrans" cxnId="{2338E9ED-17D0-443C-8F61-115EC1E9F18E}">
      <dgm:prSet/>
      <dgm:spPr/>
      <dgm:t>
        <a:bodyPr/>
        <a:lstStyle/>
        <a:p>
          <a:endParaRPr lang="zh-CN" altLang="en-US" b="1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DE064CDA-79E1-40B0-92BB-66FEF8D1F250}" type="sibTrans" cxnId="{2338E9ED-17D0-443C-8F61-115EC1E9F18E}">
      <dgm:prSet/>
      <dgm:spPr/>
      <dgm:t>
        <a:bodyPr/>
        <a:lstStyle/>
        <a:p>
          <a:endParaRPr lang="zh-CN" altLang="en-US" b="1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5F5C99EE-8DE7-489A-B370-72D1820714D4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改进</a:t>
          </a:r>
          <a:endParaRPr lang="zh-CN" altLang="en-US" b="1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1E30033E-F073-4985-B361-368B41C0CF88}" type="parTrans" cxnId="{F5799584-2BF7-4B11-8042-3B78D8D74466}">
      <dgm:prSet/>
      <dgm:spPr/>
      <dgm:t>
        <a:bodyPr/>
        <a:lstStyle/>
        <a:p>
          <a:endParaRPr lang="zh-CN" altLang="en-US" b="1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27FE1470-ECC6-41F8-B052-E0B5585D0757}" type="sibTrans" cxnId="{F5799584-2BF7-4B11-8042-3B78D8D74466}">
      <dgm:prSet/>
      <dgm:spPr/>
      <dgm:t>
        <a:bodyPr/>
        <a:lstStyle/>
        <a:p>
          <a:endParaRPr lang="zh-CN" altLang="en-US" b="1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0B81178D-9C13-4F3E-AF58-10BEC0EB8AB3}" type="pres">
      <dgm:prSet presAssocID="{24C9FC9A-DB3D-4613-B215-705EF8518936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C694163C-CED5-4C18-8B27-E69CB9C73D09}" type="pres">
      <dgm:prSet presAssocID="{E18835AE-8C24-4360-8B63-6B520EDC8C8B}" presName="composite" presStyleCnt="0"/>
      <dgm:spPr/>
    </dgm:pt>
    <dgm:pt modelId="{423F5DA4-32A0-449E-BC1D-D12BC5A7C2F1}" type="pres">
      <dgm:prSet presAssocID="{E18835AE-8C24-4360-8B63-6B520EDC8C8B}" presName="LShape" presStyleLbl="alignNode1" presStyleIdx="0" presStyleCnt="11"/>
      <dgm:spPr/>
    </dgm:pt>
    <dgm:pt modelId="{202B827B-9631-4A16-9AEC-6DE30D5EAAF8}" type="pres">
      <dgm:prSet presAssocID="{E18835AE-8C24-4360-8B63-6B520EDC8C8B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1F251B-2E10-4060-8C0D-CCAC104B5935}" type="pres">
      <dgm:prSet presAssocID="{E18835AE-8C24-4360-8B63-6B520EDC8C8B}" presName="Triangle" presStyleLbl="alignNode1" presStyleIdx="1" presStyleCnt="11"/>
      <dgm:spPr/>
    </dgm:pt>
    <dgm:pt modelId="{97FA3A9C-8476-4D8A-8F92-6FC5C4A87637}" type="pres">
      <dgm:prSet presAssocID="{0F611660-E572-4ADE-AC92-BE0E8D7A1F85}" presName="sibTrans" presStyleCnt="0"/>
      <dgm:spPr/>
    </dgm:pt>
    <dgm:pt modelId="{59849A5F-BF54-432E-BF08-8A0DD7D356B2}" type="pres">
      <dgm:prSet presAssocID="{0F611660-E572-4ADE-AC92-BE0E8D7A1F85}" presName="space" presStyleCnt="0"/>
      <dgm:spPr/>
    </dgm:pt>
    <dgm:pt modelId="{D0C93371-115C-422F-96AB-DF2D638AB2FA}" type="pres">
      <dgm:prSet presAssocID="{2238C10D-5CBC-4590-BA84-6F5AEA2E9FFC}" presName="composite" presStyleCnt="0"/>
      <dgm:spPr/>
    </dgm:pt>
    <dgm:pt modelId="{43B0FC57-F606-41FA-B511-C5A7C5582196}" type="pres">
      <dgm:prSet presAssocID="{2238C10D-5CBC-4590-BA84-6F5AEA2E9FFC}" presName="LShape" presStyleLbl="alignNode1" presStyleIdx="2" presStyleCnt="11"/>
      <dgm:spPr/>
    </dgm:pt>
    <dgm:pt modelId="{2AC32C15-75EE-43DC-B0B4-2A1C689DDBE7}" type="pres">
      <dgm:prSet presAssocID="{2238C10D-5CBC-4590-BA84-6F5AEA2E9FFC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0777148-D8B3-40AD-B894-A5425988DE09}" type="pres">
      <dgm:prSet presAssocID="{2238C10D-5CBC-4590-BA84-6F5AEA2E9FFC}" presName="Triangle" presStyleLbl="alignNode1" presStyleIdx="3" presStyleCnt="11"/>
      <dgm:spPr/>
    </dgm:pt>
    <dgm:pt modelId="{6BAE4F70-BF17-48ED-AEEE-160C5026A2EA}" type="pres">
      <dgm:prSet presAssocID="{CA869F73-19D1-49B2-AF2F-EF6F0FE6A500}" presName="sibTrans" presStyleCnt="0"/>
      <dgm:spPr/>
    </dgm:pt>
    <dgm:pt modelId="{EC480396-3699-40CC-83AF-91C1329F9D5D}" type="pres">
      <dgm:prSet presAssocID="{CA869F73-19D1-49B2-AF2F-EF6F0FE6A500}" presName="space" presStyleCnt="0"/>
      <dgm:spPr/>
    </dgm:pt>
    <dgm:pt modelId="{27206A64-4D93-4F79-9690-E268BF821D38}" type="pres">
      <dgm:prSet presAssocID="{B028CB95-3E73-41A3-82DF-4EEF88690CFF}" presName="composite" presStyleCnt="0"/>
      <dgm:spPr/>
    </dgm:pt>
    <dgm:pt modelId="{7A65FB74-4774-47BA-AD94-E2BF7D266EE6}" type="pres">
      <dgm:prSet presAssocID="{B028CB95-3E73-41A3-82DF-4EEF88690CFF}" presName="LShape" presStyleLbl="alignNode1" presStyleIdx="4" presStyleCnt="11"/>
      <dgm:spPr/>
    </dgm:pt>
    <dgm:pt modelId="{FD6881F1-44DF-4947-8635-EF6122A36E24}" type="pres">
      <dgm:prSet presAssocID="{B028CB95-3E73-41A3-82DF-4EEF88690CFF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723306-E03C-499C-B9BA-FA6461800458}" type="pres">
      <dgm:prSet presAssocID="{B028CB95-3E73-41A3-82DF-4EEF88690CFF}" presName="Triangle" presStyleLbl="alignNode1" presStyleIdx="5" presStyleCnt="11"/>
      <dgm:spPr/>
    </dgm:pt>
    <dgm:pt modelId="{2498C3C6-7919-4B63-8961-2509440D9B70}" type="pres">
      <dgm:prSet presAssocID="{B72951E0-8432-453C-B29B-233DC2F8A99E}" presName="sibTrans" presStyleCnt="0"/>
      <dgm:spPr/>
    </dgm:pt>
    <dgm:pt modelId="{468B3741-0073-478B-8700-2D65152FB9EA}" type="pres">
      <dgm:prSet presAssocID="{B72951E0-8432-453C-B29B-233DC2F8A99E}" presName="space" presStyleCnt="0"/>
      <dgm:spPr/>
    </dgm:pt>
    <dgm:pt modelId="{40523AC6-8FF6-4A0A-897D-45AC1F85B04B}" type="pres">
      <dgm:prSet presAssocID="{84DCB4D0-27A2-49FA-80A3-07EB0818FA30}" presName="composite" presStyleCnt="0"/>
      <dgm:spPr/>
    </dgm:pt>
    <dgm:pt modelId="{CA3B7B2D-ACBF-4FD0-BAC9-F7C7D2DC29D8}" type="pres">
      <dgm:prSet presAssocID="{84DCB4D0-27A2-49FA-80A3-07EB0818FA30}" presName="LShape" presStyleLbl="alignNode1" presStyleIdx="6" presStyleCnt="11"/>
      <dgm:spPr/>
    </dgm:pt>
    <dgm:pt modelId="{9221E643-5294-49A7-BDAF-74F3946E3BEE}" type="pres">
      <dgm:prSet presAssocID="{84DCB4D0-27A2-49FA-80A3-07EB0818FA30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D66B8C-9F21-463F-845D-ED8A141C3935}" type="pres">
      <dgm:prSet presAssocID="{84DCB4D0-27A2-49FA-80A3-07EB0818FA30}" presName="Triangle" presStyleLbl="alignNode1" presStyleIdx="7" presStyleCnt="11"/>
      <dgm:spPr/>
    </dgm:pt>
    <dgm:pt modelId="{33C16F45-151E-44ED-B77C-2155A6C0D43E}" type="pres">
      <dgm:prSet presAssocID="{457559FE-35BC-4865-8180-345F8765F2A6}" presName="sibTrans" presStyleCnt="0"/>
      <dgm:spPr/>
    </dgm:pt>
    <dgm:pt modelId="{BBB379C4-94D0-4CC6-A120-10B190F26EC0}" type="pres">
      <dgm:prSet presAssocID="{457559FE-35BC-4865-8180-345F8765F2A6}" presName="space" presStyleCnt="0"/>
      <dgm:spPr/>
    </dgm:pt>
    <dgm:pt modelId="{55FD77B1-9C02-4BDC-8E42-FB14FD1D420C}" type="pres">
      <dgm:prSet presAssocID="{F60C0606-0378-49B1-A4CC-C80D46A584E0}" presName="composite" presStyleCnt="0"/>
      <dgm:spPr/>
    </dgm:pt>
    <dgm:pt modelId="{782A55E4-BDD6-488E-B6CF-170C44A99FDF}" type="pres">
      <dgm:prSet presAssocID="{F60C0606-0378-49B1-A4CC-C80D46A584E0}" presName="LShape" presStyleLbl="alignNode1" presStyleIdx="8" presStyleCnt="11"/>
      <dgm:spPr/>
    </dgm:pt>
    <dgm:pt modelId="{6AF22F1C-E4B1-49F4-A3E6-129947362DDA}" type="pres">
      <dgm:prSet presAssocID="{F60C0606-0378-49B1-A4CC-C80D46A584E0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3E2557-DD06-456F-925A-3DE47E602CA1}" type="pres">
      <dgm:prSet presAssocID="{F60C0606-0378-49B1-A4CC-C80D46A584E0}" presName="Triangle" presStyleLbl="alignNode1" presStyleIdx="9" presStyleCnt="11"/>
      <dgm:spPr/>
    </dgm:pt>
    <dgm:pt modelId="{46209276-A4F6-4809-BE83-301316F11795}" type="pres">
      <dgm:prSet presAssocID="{DE064CDA-79E1-40B0-92BB-66FEF8D1F250}" presName="sibTrans" presStyleCnt="0"/>
      <dgm:spPr/>
    </dgm:pt>
    <dgm:pt modelId="{2A947B1C-0F4C-436F-A689-B3A9E401D571}" type="pres">
      <dgm:prSet presAssocID="{DE064CDA-79E1-40B0-92BB-66FEF8D1F250}" presName="space" presStyleCnt="0"/>
      <dgm:spPr/>
    </dgm:pt>
    <dgm:pt modelId="{00E9073C-F94E-4E5D-B67C-4B0A28AAE2B1}" type="pres">
      <dgm:prSet presAssocID="{5F5C99EE-8DE7-489A-B370-72D1820714D4}" presName="composite" presStyleCnt="0"/>
      <dgm:spPr/>
    </dgm:pt>
    <dgm:pt modelId="{197C2A39-6920-4809-B9C0-7CA32A2B01FA}" type="pres">
      <dgm:prSet presAssocID="{5F5C99EE-8DE7-489A-B370-72D1820714D4}" presName="LShape" presStyleLbl="alignNode1" presStyleIdx="10" presStyleCnt="11"/>
      <dgm:spPr/>
    </dgm:pt>
    <dgm:pt modelId="{420AF8C8-AA34-4E60-81BC-AE7B259B1FB4}" type="pres">
      <dgm:prSet presAssocID="{5F5C99EE-8DE7-489A-B370-72D1820714D4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CF40F83-3957-4A58-8051-CEC08439ADEE}" type="presOf" srcId="{B028CB95-3E73-41A3-82DF-4EEF88690CFF}" destId="{FD6881F1-44DF-4947-8635-EF6122A36E24}" srcOrd="0" destOrd="0" presId="urn:microsoft.com/office/officeart/2009/3/layout/StepUpProcess"/>
    <dgm:cxn modelId="{D147877B-C8C2-4729-9214-0A45334621A4}" type="presOf" srcId="{5F5C99EE-8DE7-489A-B370-72D1820714D4}" destId="{420AF8C8-AA34-4E60-81BC-AE7B259B1FB4}" srcOrd="0" destOrd="0" presId="urn:microsoft.com/office/officeart/2009/3/layout/StepUpProcess"/>
    <dgm:cxn modelId="{04F13B97-D9A9-4E32-A55B-60532A4F86FD}" type="presOf" srcId="{84DCB4D0-27A2-49FA-80A3-07EB0818FA30}" destId="{9221E643-5294-49A7-BDAF-74F3946E3BEE}" srcOrd="0" destOrd="0" presId="urn:microsoft.com/office/officeart/2009/3/layout/StepUpProcess"/>
    <dgm:cxn modelId="{7F8E49EE-B8D1-4910-8653-792AED014FCE}" srcId="{24C9FC9A-DB3D-4613-B215-705EF8518936}" destId="{B028CB95-3E73-41A3-82DF-4EEF88690CFF}" srcOrd="2" destOrd="0" parTransId="{2557374D-504D-4C25-A0A0-7ECEEDAC4B86}" sibTransId="{B72951E0-8432-453C-B29B-233DC2F8A99E}"/>
    <dgm:cxn modelId="{F5799584-2BF7-4B11-8042-3B78D8D74466}" srcId="{24C9FC9A-DB3D-4613-B215-705EF8518936}" destId="{5F5C99EE-8DE7-489A-B370-72D1820714D4}" srcOrd="5" destOrd="0" parTransId="{1E30033E-F073-4985-B361-368B41C0CF88}" sibTransId="{27FE1470-ECC6-41F8-B052-E0B5585D0757}"/>
    <dgm:cxn modelId="{2338E9ED-17D0-443C-8F61-115EC1E9F18E}" srcId="{24C9FC9A-DB3D-4613-B215-705EF8518936}" destId="{F60C0606-0378-49B1-A4CC-C80D46A584E0}" srcOrd="4" destOrd="0" parTransId="{CF5619AB-70AE-405B-92F6-0498BA5939C9}" sibTransId="{DE064CDA-79E1-40B0-92BB-66FEF8D1F250}"/>
    <dgm:cxn modelId="{29A0ED74-30F7-4834-8746-CAF1DD8E0144}" type="presOf" srcId="{24C9FC9A-DB3D-4613-B215-705EF8518936}" destId="{0B81178D-9C13-4F3E-AF58-10BEC0EB8AB3}" srcOrd="0" destOrd="0" presId="urn:microsoft.com/office/officeart/2009/3/layout/StepUpProcess"/>
    <dgm:cxn modelId="{751ADE5D-89A3-4E5C-8E9F-0B8035C3903D}" srcId="{24C9FC9A-DB3D-4613-B215-705EF8518936}" destId="{2238C10D-5CBC-4590-BA84-6F5AEA2E9FFC}" srcOrd="1" destOrd="0" parTransId="{D82EA0CB-AD45-4F7D-AAF2-7D1E7A8337DD}" sibTransId="{CA869F73-19D1-49B2-AF2F-EF6F0FE6A500}"/>
    <dgm:cxn modelId="{23D21E97-FE1E-412F-9737-3175B1A68EE6}" srcId="{24C9FC9A-DB3D-4613-B215-705EF8518936}" destId="{E18835AE-8C24-4360-8B63-6B520EDC8C8B}" srcOrd="0" destOrd="0" parTransId="{E701E223-FB52-4D79-B226-4D9CA6A99B16}" sibTransId="{0F611660-E572-4ADE-AC92-BE0E8D7A1F85}"/>
    <dgm:cxn modelId="{3519D4D7-7432-4BD5-9BA9-FACDD59C7C7D}" type="presOf" srcId="{E18835AE-8C24-4360-8B63-6B520EDC8C8B}" destId="{202B827B-9631-4A16-9AEC-6DE30D5EAAF8}" srcOrd="0" destOrd="0" presId="urn:microsoft.com/office/officeart/2009/3/layout/StepUpProcess"/>
    <dgm:cxn modelId="{34007CEF-CAB4-447B-81B2-990EF3B42E31}" srcId="{24C9FC9A-DB3D-4613-B215-705EF8518936}" destId="{84DCB4D0-27A2-49FA-80A3-07EB0818FA30}" srcOrd="3" destOrd="0" parTransId="{B6783684-FE64-447A-B740-9E0A8538B278}" sibTransId="{457559FE-35BC-4865-8180-345F8765F2A6}"/>
    <dgm:cxn modelId="{E5F62813-EB95-46D0-9828-66DC0EAC6AA1}" type="presOf" srcId="{F60C0606-0378-49B1-A4CC-C80D46A584E0}" destId="{6AF22F1C-E4B1-49F4-A3E6-129947362DDA}" srcOrd="0" destOrd="0" presId="urn:microsoft.com/office/officeart/2009/3/layout/StepUpProcess"/>
    <dgm:cxn modelId="{75F11C12-41E2-4ED5-B052-54C24BC63BA7}" type="presOf" srcId="{2238C10D-5CBC-4590-BA84-6F5AEA2E9FFC}" destId="{2AC32C15-75EE-43DC-B0B4-2A1C689DDBE7}" srcOrd="0" destOrd="0" presId="urn:microsoft.com/office/officeart/2009/3/layout/StepUpProcess"/>
    <dgm:cxn modelId="{3555510C-20FD-416D-B5FE-D231CE251F5A}" type="presParOf" srcId="{0B81178D-9C13-4F3E-AF58-10BEC0EB8AB3}" destId="{C694163C-CED5-4C18-8B27-E69CB9C73D09}" srcOrd="0" destOrd="0" presId="urn:microsoft.com/office/officeart/2009/3/layout/StepUpProcess"/>
    <dgm:cxn modelId="{F00382E7-99FC-4A80-875A-E22133E591D6}" type="presParOf" srcId="{C694163C-CED5-4C18-8B27-E69CB9C73D09}" destId="{423F5DA4-32A0-449E-BC1D-D12BC5A7C2F1}" srcOrd="0" destOrd="0" presId="urn:microsoft.com/office/officeart/2009/3/layout/StepUpProcess"/>
    <dgm:cxn modelId="{DA22B240-72E4-4DC7-822F-A870B37A43B5}" type="presParOf" srcId="{C694163C-CED5-4C18-8B27-E69CB9C73D09}" destId="{202B827B-9631-4A16-9AEC-6DE30D5EAAF8}" srcOrd="1" destOrd="0" presId="urn:microsoft.com/office/officeart/2009/3/layout/StepUpProcess"/>
    <dgm:cxn modelId="{F8D41AC6-5C5F-40B3-828C-828AD99A823D}" type="presParOf" srcId="{C694163C-CED5-4C18-8B27-E69CB9C73D09}" destId="{EC1F251B-2E10-4060-8C0D-CCAC104B5935}" srcOrd="2" destOrd="0" presId="urn:microsoft.com/office/officeart/2009/3/layout/StepUpProcess"/>
    <dgm:cxn modelId="{062FB79B-28B2-4BAD-BDE0-F52781A8888A}" type="presParOf" srcId="{0B81178D-9C13-4F3E-AF58-10BEC0EB8AB3}" destId="{97FA3A9C-8476-4D8A-8F92-6FC5C4A87637}" srcOrd="1" destOrd="0" presId="urn:microsoft.com/office/officeart/2009/3/layout/StepUpProcess"/>
    <dgm:cxn modelId="{D77395CA-5D5C-45B5-A471-EBD8BA20905E}" type="presParOf" srcId="{97FA3A9C-8476-4D8A-8F92-6FC5C4A87637}" destId="{59849A5F-BF54-432E-BF08-8A0DD7D356B2}" srcOrd="0" destOrd="0" presId="urn:microsoft.com/office/officeart/2009/3/layout/StepUpProcess"/>
    <dgm:cxn modelId="{2372FB8E-8751-4676-A9A1-DAA48115B040}" type="presParOf" srcId="{0B81178D-9C13-4F3E-AF58-10BEC0EB8AB3}" destId="{D0C93371-115C-422F-96AB-DF2D638AB2FA}" srcOrd="2" destOrd="0" presId="urn:microsoft.com/office/officeart/2009/3/layout/StepUpProcess"/>
    <dgm:cxn modelId="{4DC34A6C-6B8D-4E52-83FE-A79CCACC671E}" type="presParOf" srcId="{D0C93371-115C-422F-96AB-DF2D638AB2FA}" destId="{43B0FC57-F606-41FA-B511-C5A7C5582196}" srcOrd="0" destOrd="0" presId="urn:microsoft.com/office/officeart/2009/3/layout/StepUpProcess"/>
    <dgm:cxn modelId="{2FD3A6DD-69EC-404E-87B2-7415EE504F30}" type="presParOf" srcId="{D0C93371-115C-422F-96AB-DF2D638AB2FA}" destId="{2AC32C15-75EE-43DC-B0B4-2A1C689DDBE7}" srcOrd="1" destOrd="0" presId="urn:microsoft.com/office/officeart/2009/3/layout/StepUpProcess"/>
    <dgm:cxn modelId="{EBFDA90C-6B0B-4BD2-93C2-A778E87656AC}" type="presParOf" srcId="{D0C93371-115C-422F-96AB-DF2D638AB2FA}" destId="{50777148-D8B3-40AD-B894-A5425988DE09}" srcOrd="2" destOrd="0" presId="urn:microsoft.com/office/officeart/2009/3/layout/StepUpProcess"/>
    <dgm:cxn modelId="{14523FA0-F761-42F2-AF9C-3E894F89E93B}" type="presParOf" srcId="{0B81178D-9C13-4F3E-AF58-10BEC0EB8AB3}" destId="{6BAE4F70-BF17-48ED-AEEE-160C5026A2EA}" srcOrd="3" destOrd="0" presId="urn:microsoft.com/office/officeart/2009/3/layout/StepUpProcess"/>
    <dgm:cxn modelId="{FC11CCF2-C497-489A-BAB6-6F0B4A9CE215}" type="presParOf" srcId="{6BAE4F70-BF17-48ED-AEEE-160C5026A2EA}" destId="{EC480396-3699-40CC-83AF-91C1329F9D5D}" srcOrd="0" destOrd="0" presId="urn:microsoft.com/office/officeart/2009/3/layout/StepUpProcess"/>
    <dgm:cxn modelId="{62A8E02B-ACBA-40CD-A451-51F48089EC46}" type="presParOf" srcId="{0B81178D-9C13-4F3E-AF58-10BEC0EB8AB3}" destId="{27206A64-4D93-4F79-9690-E268BF821D38}" srcOrd="4" destOrd="0" presId="urn:microsoft.com/office/officeart/2009/3/layout/StepUpProcess"/>
    <dgm:cxn modelId="{FEB6E2D2-7B85-4FCE-8289-2A912C80A95E}" type="presParOf" srcId="{27206A64-4D93-4F79-9690-E268BF821D38}" destId="{7A65FB74-4774-47BA-AD94-E2BF7D266EE6}" srcOrd="0" destOrd="0" presId="urn:microsoft.com/office/officeart/2009/3/layout/StepUpProcess"/>
    <dgm:cxn modelId="{9457A4EE-0F25-45B5-94BA-C591B4A7BA0E}" type="presParOf" srcId="{27206A64-4D93-4F79-9690-E268BF821D38}" destId="{FD6881F1-44DF-4947-8635-EF6122A36E24}" srcOrd="1" destOrd="0" presId="urn:microsoft.com/office/officeart/2009/3/layout/StepUpProcess"/>
    <dgm:cxn modelId="{7CE083FB-04F0-4714-A4E2-271E6C1035E9}" type="presParOf" srcId="{27206A64-4D93-4F79-9690-E268BF821D38}" destId="{86723306-E03C-499C-B9BA-FA6461800458}" srcOrd="2" destOrd="0" presId="urn:microsoft.com/office/officeart/2009/3/layout/StepUpProcess"/>
    <dgm:cxn modelId="{144F32C3-C8AC-44DD-8E93-3301D1B8EE1E}" type="presParOf" srcId="{0B81178D-9C13-4F3E-AF58-10BEC0EB8AB3}" destId="{2498C3C6-7919-4B63-8961-2509440D9B70}" srcOrd="5" destOrd="0" presId="urn:microsoft.com/office/officeart/2009/3/layout/StepUpProcess"/>
    <dgm:cxn modelId="{494D2ECE-DFCB-42EB-AED8-D11D0CA7CD0A}" type="presParOf" srcId="{2498C3C6-7919-4B63-8961-2509440D9B70}" destId="{468B3741-0073-478B-8700-2D65152FB9EA}" srcOrd="0" destOrd="0" presId="urn:microsoft.com/office/officeart/2009/3/layout/StepUpProcess"/>
    <dgm:cxn modelId="{6B86C4C8-D23A-47F6-9732-E97747EFEED2}" type="presParOf" srcId="{0B81178D-9C13-4F3E-AF58-10BEC0EB8AB3}" destId="{40523AC6-8FF6-4A0A-897D-45AC1F85B04B}" srcOrd="6" destOrd="0" presId="urn:microsoft.com/office/officeart/2009/3/layout/StepUpProcess"/>
    <dgm:cxn modelId="{E13726D2-BFB9-48B7-9818-000141FA7B69}" type="presParOf" srcId="{40523AC6-8FF6-4A0A-897D-45AC1F85B04B}" destId="{CA3B7B2D-ACBF-4FD0-BAC9-F7C7D2DC29D8}" srcOrd="0" destOrd="0" presId="urn:microsoft.com/office/officeart/2009/3/layout/StepUpProcess"/>
    <dgm:cxn modelId="{0AEC6F71-1991-45E8-98EC-EB3C5CCF2D7F}" type="presParOf" srcId="{40523AC6-8FF6-4A0A-897D-45AC1F85B04B}" destId="{9221E643-5294-49A7-BDAF-74F3946E3BEE}" srcOrd="1" destOrd="0" presId="urn:microsoft.com/office/officeart/2009/3/layout/StepUpProcess"/>
    <dgm:cxn modelId="{997D1C23-E12A-4679-9102-DECA48B86704}" type="presParOf" srcId="{40523AC6-8FF6-4A0A-897D-45AC1F85B04B}" destId="{63D66B8C-9F21-463F-845D-ED8A141C3935}" srcOrd="2" destOrd="0" presId="urn:microsoft.com/office/officeart/2009/3/layout/StepUpProcess"/>
    <dgm:cxn modelId="{3D14FD91-C835-4F08-BCAB-A596DE08F024}" type="presParOf" srcId="{0B81178D-9C13-4F3E-AF58-10BEC0EB8AB3}" destId="{33C16F45-151E-44ED-B77C-2155A6C0D43E}" srcOrd="7" destOrd="0" presId="urn:microsoft.com/office/officeart/2009/3/layout/StepUpProcess"/>
    <dgm:cxn modelId="{12FE2C21-5B4B-47AD-84A5-5C9F7E2071A4}" type="presParOf" srcId="{33C16F45-151E-44ED-B77C-2155A6C0D43E}" destId="{BBB379C4-94D0-4CC6-A120-10B190F26EC0}" srcOrd="0" destOrd="0" presId="urn:microsoft.com/office/officeart/2009/3/layout/StepUpProcess"/>
    <dgm:cxn modelId="{B0DA675C-0E32-4796-81A9-1D27D71868AE}" type="presParOf" srcId="{0B81178D-9C13-4F3E-AF58-10BEC0EB8AB3}" destId="{55FD77B1-9C02-4BDC-8E42-FB14FD1D420C}" srcOrd="8" destOrd="0" presId="urn:microsoft.com/office/officeart/2009/3/layout/StepUpProcess"/>
    <dgm:cxn modelId="{3AA9477D-3C44-4BDA-A6F1-2C7E23129583}" type="presParOf" srcId="{55FD77B1-9C02-4BDC-8E42-FB14FD1D420C}" destId="{782A55E4-BDD6-488E-B6CF-170C44A99FDF}" srcOrd="0" destOrd="0" presId="urn:microsoft.com/office/officeart/2009/3/layout/StepUpProcess"/>
    <dgm:cxn modelId="{0E570763-5C52-4421-89DE-E649A3FB145A}" type="presParOf" srcId="{55FD77B1-9C02-4BDC-8E42-FB14FD1D420C}" destId="{6AF22F1C-E4B1-49F4-A3E6-129947362DDA}" srcOrd="1" destOrd="0" presId="urn:microsoft.com/office/officeart/2009/3/layout/StepUpProcess"/>
    <dgm:cxn modelId="{CAC017CF-35BE-4542-9C73-62DCB5B98198}" type="presParOf" srcId="{55FD77B1-9C02-4BDC-8E42-FB14FD1D420C}" destId="{6A3E2557-DD06-456F-925A-3DE47E602CA1}" srcOrd="2" destOrd="0" presId="urn:microsoft.com/office/officeart/2009/3/layout/StepUpProcess"/>
    <dgm:cxn modelId="{0985759E-1919-437C-8A46-1CC603A59D65}" type="presParOf" srcId="{0B81178D-9C13-4F3E-AF58-10BEC0EB8AB3}" destId="{46209276-A4F6-4809-BE83-301316F11795}" srcOrd="9" destOrd="0" presId="urn:microsoft.com/office/officeart/2009/3/layout/StepUpProcess"/>
    <dgm:cxn modelId="{CBEF55F7-ACAD-46C5-B92B-F7601376643D}" type="presParOf" srcId="{46209276-A4F6-4809-BE83-301316F11795}" destId="{2A947B1C-0F4C-436F-A689-B3A9E401D571}" srcOrd="0" destOrd="0" presId="urn:microsoft.com/office/officeart/2009/3/layout/StepUpProcess"/>
    <dgm:cxn modelId="{0DA2539A-C32F-4DA0-9179-A51C4C5D276A}" type="presParOf" srcId="{0B81178D-9C13-4F3E-AF58-10BEC0EB8AB3}" destId="{00E9073C-F94E-4E5D-B67C-4B0A28AAE2B1}" srcOrd="10" destOrd="0" presId="urn:microsoft.com/office/officeart/2009/3/layout/StepUpProcess"/>
    <dgm:cxn modelId="{76219AF0-A45E-4686-85A6-12FDE6463888}" type="presParOf" srcId="{00E9073C-F94E-4E5D-B67C-4B0A28AAE2B1}" destId="{197C2A39-6920-4809-B9C0-7CA32A2B01FA}" srcOrd="0" destOrd="0" presId="urn:microsoft.com/office/officeart/2009/3/layout/StepUpProcess"/>
    <dgm:cxn modelId="{069176E3-30EC-4822-BC3C-90D6A87576FD}" type="presParOf" srcId="{00E9073C-F94E-4E5D-B67C-4B0A28AAE2B1}" destId="{420AF8C8-AA34-4E60-81BC-AE7B259B1FB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D42E469-DA11-455F-B122-F17A34356B16}" type="doc">
      <dgm:prSet loTypeId="urn:microsoft.com/office/officeart/2005/8/layout/venn3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F5F1E4F1-7164-48E2-9BA7-D73F00A092C4}">
      <dgm:prSet phldrT="[文本]"/>
      <dgm:spPr/>
      <dgm:t>
        <a:bodyPr/>
        <a:lstStyle/>
        <a:p>
          <a:r>
            <a:rPr lang="zh-CN" altLang="en-US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业务内容</a:t>
          </a:r>
          <a:endParaRPr lang="zh-CN" altLang="en-US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5C0E4B1A-F3AD-44BA-9555-229C2BEC5832}" type="parTrans" cxnId="{C61BA42F-131E-4E4A-9386-6A8C8BAA10D8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4A5E1B9B-BFFF-44C7-92CB-FEE7B5E5EE42}" type="sibTrans" cxnId="{C61BA42F-131E-4E4A-9386-6A8C8BAA10D8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4FF89417-37EF-4178-9249-30E41877B9A7}">
      <dgm:prSet phldrT="[文本]"/>
      <dgm:spPr/>
      <dgm:t>
        <a:bodyPr/>
        <a:lstStyle/>
        <a:p>
          <a:r>
            <a:rPr lang="zh-CN" altLang="en-US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同</a:t>
          </a:r>
          <a:endParaRPr lang="zh-CN" altLang="en-US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7C4D6A9B-4129-49CB-8BEF-F11E4F08DB08}" type="parTrans" cxnId="{D82B36AC-5087-4410-AB73-6FD29E8AFA76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136FA4FD-0170-4348-BB1D-45CB31A05544}" type="sibTrans" cxnId="{D82B36AC-5087-4410-AB73-6FD29E8AFA76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172AA2C5-5396-4B1D-B3E0-0B835DEE05B5}">
      <dgm:prSet phldrT="[文本]"/>
      <dgm:spPr/>
      <dgm:t>
        <a:bodyPr/>
        <a:lstStyle/>
        <a:p>
          <a:r>
            <a:rPr lang="zh-CN" altLang="en-US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解决过程</a:t>
          </a:r>
          <a:endParaRPr lang="zh-CN" altLang="en-US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89552DAB-CD26-47DC-AF3D-966F05003A86}" type="parTrans" cxnId="{908E7B52-0631-4A60-9539-B97289AE0569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27BFD65C-4151-4DCC-8AD3-6B7A4D1E1188}" type="sibTrans" cxnId="{908E7B52-0631-4A60-9539-B97289AE0569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D61BDCD9-D8D8-47C2-BD3F-1F608E5138B3}">
      <dgm:prSet phldrT="[文本]"/>
      <dgm:spPr/>
      <dgm:t>
        <a:bodyPr/>
        <a:lstStyle/>
        <a:p>
          <a:r>
            <a:rPr lang="zh-CN" altLang="en-US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协调过程</a:t>
          </a:r>
          <a:endParaRPr lang="zh-CN" altLang="en-US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DA4295F5-D512-49B7-A520-7B1C5CE92376}" type="parTrans" cxnId="{8E4D569A-A65A-48EC-8986-37808A241260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69C48268-24D0-4BE3-86E3-D393D533FB03}" type="sibTrans" cxnId="{8E4D569A-A65A-48EC-8986-37808A241260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C7666D1F-8CC9-450D-846C-4ECD8FB96FFE}">
      <dgm:prSet phldrT="[文本]"/>
      <dgm:spPr/>
      <dgm:t>
        <a:bodyPr/>
        <a:lstStyle/>
        <a:p>
          <a:r>
            <a:rPr lang="zh-CN" altLang="en-US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角色</a:t>
          </a:r>
          <a:endParaRPr lang="zh-CN" altLang="en-US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74975D02-9736-4CC8-9A62-EDAED94811C8}" type="parTrans" cxnId="{28710F84-D5A7-4A1B-8667-B8490FB2E0AF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A387A17C-3FB2-4D4C-97BD-E3357AC9DF3E}" type="sibTrans" cxnId="{28710F84-D5A7-4A1B-8667-B8490FB2E0AF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CA9BA16F-733C-46B0-AB61-191BF8733C23}">
      <dgm:prSet phldrT="[文本]"/>
      <dgm:spPr/>
      <dgm:t>
        <a:bodyPr/>
        <a:lstStyle/>
        <a:p>
          <a:r>
            <a:rPr lang="zh-CN" altLang="en-US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应用环境</a:t>
          </a:r>
          <a:endParaRPr lang="zh-CN" altLang="en-US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561022C5-FDC5-4187-B3FD-80544AFF4724}" type="parTrans" cxnId="{B4EF96C3-5B5C-4B6E-8875-1434BC1C1EDE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E70E9DD1-C225-4A37-B0D1-DA8AB669F2D2}" type="sibTrans" cxnId="{B4EF96C3-5B5C-4B6E-8875-1434BC1C1EDE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4BF1F26C-196D-43B7-AEF5-04E7F28B6ECE}">
      <dgm:prSet phldrT="[文本]"/>
      <dgm:spPr/>
      <dgm:t>
        <a:bodyPr/>
        <a:lstStyle/>
        <a:p>
          <a:r>
            <a:rPr lang="zh-CN" altLang="en-US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应用习惯</a:t>
          </a:r>
          <a:endParaRPr lang="zh-CN" altLang="en-US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16C5D9A2-3E48-498A-812D-720074BC6B3F}" type="parTrans" cxnId="{98B83087-3798-4450-B5E6-2B38F758FBF5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AF085467-25FD-46F8-AF7D-8603059454CF}" type="sibTrans" cxnId="{98B83087-3798-4450-B5E6-2B38F758FBF5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595FA0E6-54A9-4CBA-8BF4-57D2DA66A26A}">
      <dgm:prSet phldrT="[文本]"/>
      <dgm:spPr/>
      <dgm:t>
        <a:bodyPr/>
        <a:lstStyle/>
        <a:p>
          <a:r>
            <a:rPr lang="zh-CN" altLang="en-US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框架</a:t>
          </a:r>
          <a:endParaRPr lang="zh-CN" altLang="en-US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8A79B75E-B804-434F-810D-ACFD9BED05F4}" type="parTrans" cxnId="{BAAB7A2B-2E4A-41B7-8CB0-9BD40253A480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C4BCF754-B136-4203-A835-20A675F54B99}" type="sibTrans" cxnId="{BAAB7A2B-2E4A-41B7-8CB0-9BD40253A480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59407960-F6E8-4872-8A0C-23D299B6FAF5}">
      <dgm:prSet phldrT="[文本]"/>
      <dgm:spPr/>
      <dgm:t>
        <a:bodyPr/>
        <a:lstStyle/>
        <a:p>
          <a:r>
            <a:rPr lang="zh-CN" altLang="en-US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改进过程</a:t>
          </a:r>
          <a:endParaRPr lang="zh-CN" altLang="en-US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105FC062-C621-439F-94DF-18969FA3F3CA}" type="parTrans" cxnId="{D9AC9A20-76DF-40FB-8119-4659328DC612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057FA296-E03D-4CCC-9040-BE17720C5754}" type="sibTrans" cxnId="{D9AC9A20-76DF-40FB-8119-4659328DC612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8ADAB216-E312-4F16-AE6A-C4E9E1C5C190}">
      <dgm:prSet phldrT="[文本]"/>
      <dgm:spPr/>
      <dgm:t>
        <a:bodyPr/>
        <a:lstStyle/>
        <a:p>
          <a:r>
            <a:rPr lang="zh-CN" altLang="en-US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异</a:t>
          </a:r>
          <a:endParaRPr lang="zh-CN" altLang="en-US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1AB53883-75EC-4029-9E4D-35F6BFA10466}" type="sibTrans" cxnId="{85D8BA11-F24B-4DBA-9DF0-EFEC3050AAA0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5E130992-5585-481B-9FDA-219136CD88CB}" type="parTrans" cxnId="{85D8BA11-F24B-4DBA-9DF0-EFEC3050AAA0}">
      <dgm:prSet/>
      <dgm:spPr/>
      <dgm:t>
        <a:bodyPr/>
        <a:lstStyle/>
        <a:p>
          <a:endParaRPr lang="zh-CN" altLang="en-US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gm:t>
    </dgm:pt>
    <dgm:pt modelId="{AD425B7B-153B-4F4F-B32D-DBE08CA967E4}" type="pres">
      <dgm:prSet presAssocID="{BD42E469-DA11-455F-B122-F17A34356B1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1FC6223-4C06-4580-BA51-C213440BCADE}" type="pres">
      <dgm:prSet presAssocID="{8ADAB216-E312-4F16-AE6A-C4E9E1C5C190}" presName="Name5" presStyleLbl="venn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DCBB27-9448-4DF9-B5C4-D0FDFE6CF185}" type="pres">
      <dgm:prSet presAssocID="{1AB53883-75EC-4029-9E4D-35F6BFA10466}" presName="space" presStyleCnt="0"/>
      <dgm:spPr/>
      <dgm:t>
        <a:bodyPr/>
        <a:lstStyle/>
        <a:p>
          <a:endParaRPr lang="zh-CN" altLang="en-US"/>
        </a:p>
      </dgm:t>
    </dgm:pt>
    <dgm:pt modelId="{478A55E6-D9AB-4003-91B2-19AFB031D83D}" type="pres">
      <dgm:prSet presAssocID="{4FF89417-37EF-4178-9249-30E41877B9A7}" presName="Name5" presStyleLbl="venn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61BA42F-131E-4E4A-9386-6A8C8BAA10D8}" srcId="{8ADAB216-E312-4F16-AE6A-C4E9E1C5C190}" destId="{F5F1E4F1-7164-48E2-9BA7-D73F00A092C4}" srcOrd="0" destOrd="0" parTransId="{5C0E4B1A-F3AD-44BA-9555-229C2BEC5832}" sibTransId="{4A5E1B9B-BFFF-44C7-92CB-FEE7B5E5EE42}"/>
    <dgm:cxn modelId="{D82B36AC-5087-4410-AB73-6FD29E8AFA76}" srcId="{BD42E469-DA11-455F-B122-F17A34356B16}" destId="{4FF89417-37EF-4178-9249-30E41877B9A7}" srcOrd="1" destOrd="0" parTransId="{7C4D6A9B-4129-49CB-8BEF-F11E4F08DB08}" sibTransId="{136FA4FD-0170-4348-BB1D-45CB31A05544}"/>
    <dgm:cxn modelId="{BAAB7A2B-2E4A-41B7-8CB0-9BD40253A480}" srcId="{4FF89417-37EF-4178-9249-30E41877B9A7}" destId="{595FA0E6-54A9-4CBA-8BF4-57D2DA66A26A}" srcOrd="2" destOrd="0" parTransId="{8A79B75E-B804-434F-810D-ACFD9BED05F4}" sibTransId="{C4BCF754-B136-4203-A835-20A675F54B99}"/>
    <dgm:cxn modelId="{4AA6E5C6-2EBF-43C0-A429-A9680BB9ED08}" type="presOf" srcId="{8ADAB216-E312-4F16-AE6A-C4E9E1C5C190}" destId="{51FC6223-4C06-4580-BA51-C213440BCADE}" srcOrd="0" destOrd="0" presId="urn:microsoft.com/office/officeart/2005/8/layout/venn3"/>
    <dgm:cxn modelId="{8E4D569A-A65A-48EC-8986-37808A241260}" srcId="{4FF89417-37EF-4178-9249-30E41877B9A7}" destId="{D61BDCD9-D8D8-47C2-BD3F-1F608E5138B3}" srcOrd="1" destOrd="0" parTransId="{DA4295F5-D512-49B7-A520-7B1C5CE92376}" sibTransId="{69C48268-24D0-4BE3-86E3-D393D533FB03}"/>
    <dgm:cxn modelId="{3E5634D9-D4E2-4AA5-B329-19B0DAB4759D}" type="presOf" srcId="{BD42E469-DA11-455F-B122-F17A34356B16}" destId="{AD425B7B-153B-4F4F-B32D-DBE08CA967E4}" srcOrd="0" destOrd="0" presId="urn:microsoft.com/office/officeart/2005/8/layout/venn3"/>
    <dgm:cxn modelId="{120C0809-7655-47B5-876E-8E0482B3DB3C}" type="presOf" srcId="{172AA2C5-5396-4B1D-B3E0-0B835DEE05B5}" destId="{478A55E6-D9AB-4003-91B2-19AFB031D83D}" srcOrd="0" destOrd="1" presId="urn:microsoft.com/office/officeart/2005/8/layout/venn3"/>
    <dgm:cxn modelId="{98B83087-3798-4450-B5E6-2B38F758FBF5}" srcId="{8ADAB216-E312-4F16-AE6A-C4E9E1C5C190}" destId="{4BF1F26C-196D-43B7-AEF5-04E7F28B6ECE}" srcOrd="3" destOrd="0" parTransId="{16C5D9A2-3E48-498A-812D-720074BC6B3F}" sibTransId="{AF085467-25FD-46F8-AF7D-8603059454CF}"/>
    <dgm:cxn modelId="{3EADDFD8-3A35-4D70-AC27-B9417AE7B894}" type="presOf" srcId="{595FA0E6-54A9-4CBA-8BF4-57D2DA66A26A}" destId="{478A55E6-D9AB-4003-91B2-19AFB031D83D}" srcOrd="0" destOrd="3" presId="urn:microsoft.com/office/officeart/2005/8/layout/venn3"/>
    <dgm:cxn modelId="{C03560AC-1604-47A4-9951-59486D6B5074}" type="presOf" srcId="{CA9BA16F-733C-46B0-AB61-191BF8733C23}" destId="{51FC6223-4C06-4580-BA51-C213440BCADE}" srcOrd="0" destOrd="3" presId="urn:microsoft.com/office/officeart/2005/8/layout/venn3"/>
    <dgm:cxn modelId="{85B1A3D9-84B0-4FDB-8447-ED14AA6573A9}" type="presOf" srcId="{59407960-F6E8-4872-8A0C-23D299B6FAF5}" destId="{478A55E6-D9AB-4003-91B2-19AFB031D83D}" srcOrd="0" destOrd="4" presId="urn:microsoft.com/office/officeart/2005/8/layout/venn3"/>
    <dgm:cxn modelId="{43490FDE-41AC-487F-899A-94330065FE2D}" type="presOf" srcId="{D61BDCD9-D8D8-47C2-BD3F-1F608E5138B3}" destId="{478A55E6-D9AB-4003-91B2-19AFB031D83D}" srcOrd="0" destOrd="2" presId="urn:microsoft.com/office/officeart/2005/8/layout/venn3"/>
    <dgm:cxn modelId="{28710F84-D5A7-4A1B-8667-B8490FB2E0AF}" srcId="{8ADAB216-E312-4F16-AE6A-C4E9E1C5C190}" destId="{C7666D1F-8CC9-450D-846C-4ECD8FB96FFE}" srcOrd="1" destOrd="0" parTransId="{74975D02-9736-4CC8-9A62-EDAED94811C8}" sibTransId="{A387A17C-3FB2-4D4C-97BD-E3357AC9DF3E}"/>
    <dgm:cxn modelId="{908E7B52-0631-4A60-9539-B97289AE0569}" srcId="{4FF89417-37EF-4178-9249-30E41877B9A7}" destId="{172AA2C5-5396-4B1D-B3E0-0B835DEE05B5}" srcOrd="0" destOrd="0" parTransId="{89552DAB-CD26-47DC-AF3D-966F05003A86}" sibTransId="{27BFD65C-4151-4DCC-8AD3-6B7A4D1E1188}"/>
    <dgm:cxn modelId="{ECEFDDB0-CCEA-4B15-B800-AB5667385754}" type="presOf" srcId="{F5F1E4F1-7164-48E2-9BA7-D73F00A092C4}" destId="{51FC6223-4C06-4580-BA51-C213440BCADE}" srcOrd="0" destOrd="1" presId="urn:microsoft.com/office/officeart/2005/8/layout/venn3"/>
    <dgm:cxn modelId="{DD8BBAEB-C6E2-4EA3-8EFE-8B307434A7B4}" type="presOf" srcId="{4BF1F26C-196D-43B7-AEF5-04E7F28B6ECE}" destId="{51FC6223-4C06-4580-BA51-C213440BCADE}" srcOrd="0" destOrd="4" presId="urn:microsoft.com/office/officeart/2005/8/layout/venn3"/>
    <dgm:cxn modelId="{85D8BA11-F24B-4DBA-9DF0-EFEC3050AAA0}" srcId="{BD42E469-DA11-455F-B122-F17A34356B16}" destId="{8ADAB216-E312-4F16-AE6A-C4E9E1C5C190}" srcOrd="0" destOrd="0" parTransId="{5E130992-5585-481B-9FDA-219136CD88CB}" sibTransId="{1AB53883-75EC-4029-9E4D-35F6BFA10466}"/>
    <dgm:cxn modelId="{D9AC9A20-76DF-40FB-8119-4659328DC612}" srcId="{4FF89417-37EF-4178-9249-30E41877B9A7}" destId="{59407960-F6E8-4872-8A0C-23D299B6FAF5}" srcOrd="3" destOrd="0" parTransId="{105FC062-C621-439F-94DF-18969FA3F3CA}" sibTransId="{057FA296-E03D-4CCC-9040-BE17720C5754}"/>
    <dgm:cxn modelId="{EB6B955A-E907-4717-9CEA-8C5EF3FD74B8}" type="presOf" srcId="{C7666D1F-8CC9-450D-846C-4ECD8FB96FFE}" destId="{51FC6223-4C06-4580-BA51-C213440BCADE}" srcOrd="0" destOrd="2" presId="urn:microsoft.com/office/officeart/2005/8/layout/venn3"/>
    <dgm:cxn modelId="{B4EF96C3-5B5C-4B6E-8875-1434BC1C1EDE}" srcId="{8ADAB216-E312-4F16-AE6A-C4E9E1C5C190}" destId="{CA9BA16F-733C-46B0-AB61-191BF8733C23}" srcOrd="2" destOrd="0" parTransId="{561022C5-FDC5-4187-B3FD-80544AFF4724}" sibTransId="{E70E9DD1-C225-4A37-B0D1-DA8AB669F2D2}"/>
    <dgm:cxn modelId="{9EBE56BA-385F-4F2B-8ED0-1AF5B86C7ECE}" type="presOf" srcId="{4FF89417-37EF-4178-9249-30E41877B9A7}" destId="{478A55E6-D9AB-4003-91B2-19AFB031D83D}" srcOrd="0" destOrd="0" presId="urn:microsoft.com/office/officeart/2005/8/layout/venn3"/>
    <dgm:cxn modelId="{94E44C12-F1B4-404A-B9C5-CA5A94D43324}" type="presParOf" srcId="{AD425B7B-153B-4F4F-B32D-DBE08CA967E4}" destId="{51FC6223-4C06-4580-BA51-C213440BCADE}" srcOrd="0" destOrd="0" presId="urn:microsoft.com/office/officeart/2005/8/layout/venn3"/>
    <dgm:cxn modelId="{4F7C4BAD-FE2D-48C3-9251-C3651D51E2D9}" type="presParOf" srcId="{AD425B7B-153B-4F4F-B32D-DBE08CA967E4}" destId="{A5DCBB27-9448-4DF9-B5C4-D0FDFE6CF185}" srcOrd="1" destOrd="0" presId="urn:microsoft.com/office/officeart/2005/8/layout/venn3"/>
    <dgm:cxn modelId="{EDCCFB45-566C-4E4E-9E34-9210DB937B09}" type="presParOf" srcId="{AD425B7B-153B-4F4F-B32D-DBE08CA967E4}" destId="{478A55E6-D9AB-4003-91B2-19AFB031D83D}" srcOrd="2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684B90-F4F7-4392-9C9E-D045AB70E64A}">
      <dsp:nvSpPr>
        <dsp:cNvPr id="0" name=""/>
        <dsp:cNvSpPr/>
      </dsp:nvSpPr>
      <dsp:spPr>
        <a:xfrm>
          <a:off x="782" y="1330628"/>
          <a:ext cx="2260822" cy="18647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/>
            <a:t>系统集成</a:t>
          </a:r>
          <a:endParaRPr lang="zh-CN" alt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/>
            <a:t>服务</a:t>
          </a:r>
          <a:endParaRPr lang="zh-CN" alt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/>
            <a:t>稳定合作</a:t>
          </a:r>
          <a:endParaRPr lang="zh-CN" altLang="en-US" sz="2500" kern="1200" dirty="0"/>
        </a:p>
      </dsp:txBody>
      <dsp:txXfrm>
        <a:off x="43694" y="1373540"/>
        <a:ext cx="2174998" cy="1379301"/>
      </dsp:txXfrm>
    </dsp:sp>
    <dsp:sp modelId="{77BF2D0F-76DE-40D1-B838-58198DBAAB74}">
      <dsp:nvSpPr>
        <dsp:cNvPr id="0" name=""/>
        <dsp:cNvSpPr/>
      </dsp:nvSpPr>
      <dsp:spPr>
        <a:xfrm>
          <a:off x="1279934" y="1805736"/>
          <a:ext cx="2447481" cy="2447481"/>
        </a:xfrm>
        <a:prstGeom prst="leftCircularArrow">
          <a:avLst>
            <a:gd name="adj1" fmla="val 2969"/>
            <a:gd name="adj2" fmla="val 363730"/>
            <a:gd name="adj3" fmla="val 2139241"/>
            <a:gd name="adj4" fmla="val 9024489"/>
            <a:gd name="adj5" fmla="val 3463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C459D-5A77-47BD-8485-1861C001082E}">
      <dsp:nvSpPr>
        <dsp:cNvPr id="0" name=""/>
        <dsp:cNvSpPr/>
      </dsp:nvSpPr>
      <dsp:spPr>
        <a:xfrm>
          <a:off x="503186" y="2795754"/>
          <a:ext cx="2009619" cy="7991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现有客户</a:t>
          </a:r>
          <a:endParaRPr lang="zh-CN" altLang="en-US" sz="3500" kern="1200" dirty="0"/>
        </a:p>
      </dsp:txBody>
      <dsp:txXfrm>
        <a:off x="526593" y="2819161"/>
        <a:ext cx="1962805" cy="752345"/>
      </dsp:txXfrm>
    </dsp:sp>
    <dsp:sp modelId="{7796EBD6-6A9C-4321-BD47-23E14AD8C982}">
      <dsp:nvSpPr>
        <dsp:cNvPr id="0" name=""/>
        <dsp:cNvSpPr/>
      </dsp:nvSpPr>
      <dsp:spPr>
        <a:xfrm>
          <a:off x="2858787" y="1330628"/>
          <a:ext cx="2260822" cy="18647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/>
            <a:t>业务变化</a:t>
          </a:r>
          <a:endParaRPr lang="zh-CN" alt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/>
            <a:t>响应速度</a:t>
          </a:r>
          <a:endParaRPr lang="zh-CN" alt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/>
            <a:t>内需</a:t>
          </a:r>
          <a:endParaRPr lang="zh-CN" altLang="en-US" sz="2500" kern="1200" dirty="0"/>
        </a:p>
      </dsp:txBody>
      <dsp:txXfrm>
        <a:off x="2901699" y="1773120"/>
        <a:ext cx="2174998" cy="1379301"/>
      </dsp:txXfrm>
    </dsp:sp>
    <dsp:sp modelId="{BD073A56-66EE-4CE8-BA97-AD80E582AD95}">
      <dsp:nvSpPr>
        <dsp:cNvPr id="0" name=""/>
        <dsp:cNvSpPr/>
      </dsp:nvSpPr>
      <dsp:spPr>
        <a:xfrm>
          <a:off x="4119099" y="199631"/>
          <a:ext cx="2736364" cy="2736364"/>
        </a:xfrm>
        <a:prstGeom prst="circularArrow">
          <a:avLst>
            <a:gd name="adj1" fmla="val 2655"/>
            <a:gd name="adj2" fmla="val 322955"/>
            <a:gd name="adj3" fmla="val 19501534"/>
            <a:gd name="adj4" fmla="val 12575511"/>
            <a:gd name="adj5" fmla="val 3098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B616B-7E6C-4852-B132-BDA285949F43}">
      <dsp:nvSpPr>
        <dsp:cNvPr id="0" name=""/>
        <dsp:cNvSpPr/>
      </dsp:nvSpPr>
      <dsp:spPr>
        <a:xfrm>
          <a:off x="3361192" y="931048"/>
          <a:ext cx="2009619" cy="7991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需求</a:t>
          </a:r>
          <a:endParaRPr lang="zh-CN" altLang="en-US" sz="3500" kern="1200" dirty="0"/>
        </a:p>
      </dsp:txBody>
      <dsp:txXfrm>
        <a:off x="3384599" y="954455"/>
        <a:ext cx="1962805" cy="752345"/>
      </dsp:txXfrm>
    </dsp:sp>
    <dsp:sp modelId="{080098F3-66E2-4852-8018-06C71B188821}">
      <dsp:nvSpPr>
        <dsp:cNvPr id="0" name=""/>
        <dsp:cNvSpPr/>
      </dsp:nvSpPr>
      <dsp:spPr>
        <a:xfrm>
          <a:off x="5716793" y="1330628"/>
          <a:ext cx="2260822" cy="18647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500" kern="1200" dirty="0" smtClean="0"/>
            <a:t>敏捷宣言</a:t>
          </a:r>
          <a:endParaRPr lang="zh-CN" altLang="en-US" sz="2500" kern="1200" dirty="0"/>
        </a:p>
      </dsp:txBody>
      <dsp:txXfrm>
        <a:off x="5759705" y="1373540"/>
        <a:ext cx="2174998" cy="1379301"/>
      </dsp:txXfrm>
    </dsp:sp>
    <dsp:sp modelId="{8FC98D55-DAF8-45FB-8968-ADDCA29F1F61}">
      <dsp:nvSpPr>
        <dsp:cNvPr id="0" name=""/>
        <dsp:cNvSpPr/>
      </dsp:nvSpPr>
      <dsp:spPr>
        <a:xfrm>
          <a:off x="6219198" y="2795754"/>
          <a:ext cx="2009619" cy="7991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敏捷</a:t>
          </a:r>
          <a:endParaRPr lang="zh-CN" altLang="en-US" sz="3500" kern="1200" dirty="0"/>
        </a:p>
      </dsp:txBody>
      <dsp:txXfrm>
        <a:off x="6242605" y="2819161"/>
        <a:ext cx="1962805" cy="7523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8B080A-BDF1-4B22-A3F4-6663F28A44BA}">
      <dsp:nvSpPr>
        <dsp:cNvPr id="0" name=""/>
        <dsp:cNvSpPr/>
      </dsp:nvSpPr>
      <dsp:spPr>
        <a:xfrm>
          <a:off x="1184210" y="1255"/>
          <a:ext cx="3447752" cy="13791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宽松的工作制度</a:t>
          </a:r>
          <a:endParaRPr lang="zh-CN" altLang="en-US" sz="3600" kern="1200" dirty="0"/>
        </a:p>
      </dsp:txBody>
      <dsp:txXfrm>
        <a:off x="1873760" y="1255"/>
        <a:ext cx="2068652" cy="1379100"/>
      </dsp:txXfrm>
    </dsp:sp>
    <dsp:sp modelId="{8ECA36BD-457C-4A4C-817A-8A1BF2528A56}">
      <dsp:nvSpPr>
        <dsp:cNvPr id="0" name=""/>
        <dsp:cNvSpPr/>
      </dsp:nvSpPr>
      <dsp:spPr>
        <a:xfrm>
          <a:off x="4183755" y="118479"/>
          <a:ext cx="2861634" cy="1144653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创造动力</a:t>
          </a:r>
          <a:endParaRPr lang="zh-CN" altLang="en-US" sz="3200" kern="1200" dirty="0"/>
        </a:p>
      </dsp:txBody>
      <dsp:txXfrm>
        <a:off x="4756082" y="118479"/>
        <a:ext cx="1716981" cy="1144653"/>
      </dsp:txXfrm>
    </dsp:sp>
    <dsp:sp modelId="{00B8E63D-8EB7-439B-AE38-ECD8D08D82B9}">
      <dsp:nvSpPr>
        <dsp:cNvPr id="0" name=""/>
        <dsp:cNvSpPr/>
      </dsp:nvSpPr>
      <dsp:spPr>
        <a:xfrm>
          <a:off x="1184210" y="1573431"/>
          <a:ext cx="3447752" cy="13791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高配置的硬件环境</a:t>
          </a:r>
          <a:endParaRPr lang="zh-CN" altLang="en-US" sz="3600" kern="1200" dirty="0"/>
        </a:p>
      </dsp:txBody>
      <dsp:txXfrm>
        <a:off x="1873760" y="1573431"/>
        <a:ext cx="2068652" cy="1379100"/>
      </dsp:txXfrm>
    </dsp:sp>
    <dsp:sp modelId="{0AA5B4F4-3E22-467B-99B1-14D5B76F23B4}">
      <dsp:nvSpPr>
        <dsp:cNvPr id="0" name=""/>
        <dsp:cNvSpPr/>
      </dsp:nvSpPr>
      <dsp:spPr>
        <a:xfrm>
          <a:off x="4183755" y="1690654"/>
          <a:ext cx="2861634" cy="1144653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快速应对</a:t>
          </a:r>
          <a:endParaRPr lang="zh-CN" altLang="en-US" sz="3200" kern="1200" dirty="0"/>
        </a:p>
      </dsp:txBody>
      <dsp:txXfrm>
        <a:off x="4756082" y="1690654"/>
        <a:ext cx="1716981" cy="1144653"/>
      </dsp:txXfrm>
    </dsp:sp>
    <dsp:sp modelId="{1AA84D61-31B8-4AA2-AD7A-9804E1ED7892}">
      <dsp:nvSpPr>
        <dsp:cNvPr id="0" name=""/>
        <dsp:cNvSpPr/>
      </dsp:nvSpPr>
      <dsp:spPr>
        <a:xfrm>
          <a:off x="1184210" y="3145606"/>
          <a:ext cx="3447752" cy="137910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轻量化开发</a:t>
          </a:r>
          <a:endParaRPr lang="zh-CN" altLang="en-US" sz="3600" kern="1200" dirty="0"/>
        </a:p>
      </dsp:txBody>
      <dsp:txXfrm>
        <a:off x="1873760" y="3145606"/>
        <a:ext cx="2068652" cy="1379100"/>
      </dsp:txXfrm>
    </dsp:sp>
    <dsp:sp modelId="{2D74696C-CF77-4027-A8AE-21C430A8539C}">
      <dsp:nvSpPr>
        <dsp:cNvPr id="0" name=""/>
        <dsp:cNvSpPr/>
      </dsp:nvSpPr>
      <dsp:spPr>
        <a:xfrm>
          <a:off x="4183755" y="3262829"/>
          <a:ext cx="2861634" cy="1144653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客户响应</a:t>
          </a:r>
          <a:endParaRPr lang="zh-CN" altLang="en-US" sz="3200" kern="1200" dirty="0"/>
        </a:p>
      </dsp:txBody>
      <dsp:txXfrm>
        <a:off x="4756082" y="3262829"/>
        <a:ext cx="1716981" cy="11446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3F5DA4-32A0-449E-BC1D-D12BC5A7C2F1}">
      <dsp:nvSpPr>
        <dsp:cNvPr id="0" name=""/>
        <dsp:cNvSpPr/>
      </dsp:nvSpPr>
      <dsp:spPr>
        <a:xfrm rot="5400000">
          <a:off x="205362" y="1263557"/>
          <a:ext cx="609302" cy="1013865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B827B-9631-4A16-9AEC-6DE30D5EAAF8}">
      <dsp:nvSpPr>
        <dsp:cNvPr id="0" name=""/>
        <dsp:cNvSpPr/>
      </dsp:nvSpPr>
      <dsp:spPr>
        <a:xfrm>
          <a:off x="103654" y="1566485"/>
          <a:ext cx="915323" cy="802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1" kern="1200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项目</a:t>
          </a:r>
          <a:endParaRPr lang="zh-CN" altLang="en-US" sz="1500" b="1" kern="1200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sp:txBody>
      <dsp:txXfrm>
        <a:off x="103654" y="1566485"/>
        <a:ext cx="915323" cy="802335"/>
      </dsp:txXfrm>
    </dsp:sp>
    <dsp:sp modelId="{EC1F251B-2E10-4060-8C0D-CCAC104B5935}">
      <dsp:nvSpPr>
        <dsp:cNvPr id="0" name=""/>
        <dsp:cNvSpPr/>
      </dsp:nvSpPr>
      <dsp:spPr>
        <a:xfrm>
          <a:off x="846276" y="1188915"/>
          <a:ext cx="172702" cy="172702"/>
        </a:xfrm>
        <a:prstGeom prst="triangle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B0FC57-F606-41FA-B511-C5A7C5582196}">
      <dsp:nvSpPr>
        <dsp:cNvPr id="0" name=""/>
        <dsp:cNvSpPr/>
      </dsp:nvSpPr>
      <dsp:spPr>
        <a:xfrm rot="5400000">
          <a:off x="1325897" y="986280"/>
          <a:ext cx="609302" cy="1013865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C32C15-75EE-43DC-B0B4-2A1C689DDBE7}">
      <dsp:nvSpPr>
        <dsp:cNvPr id="0" name=""/>
        <dsp:cNvSpPr/>
      </dsp:nvSpPr>
      <dsp:spPr>
        <a:xfrm>
          <a:off x="1224190" y="1289207"/>
          <a:ext cx="915323" cy="802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1" kern="1200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成功经验</a:t>
          </a:r>
          <a:endParaRPr lang="zh-CN" altLang="en-US" sz="1500" b="1" kern="1200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sp:txBody>
      <dsp:txXfrm>
        <a:off x="1224190" y="1289207"/>
        <a:ext cx="915323" cy="802335"/>
      </dsp:txXfrm>
    </dsp:sp>
    <dsp:sp modelId="{50777148-D8B3-40AD-B894-A5425988DE09}">
      <dsp:nvSpPr>
        <dsp:cNvPr id="0" name=""/>
        <dsp:cNvSpPr/>
      </dsp:nvSpPr>
      <dsp:spPr>
        <a:xfrm>
          <a:off x="1966811" y="911638"/>
          <a:ext cx="172702" cy="172702"/>
        </a:xfrm>
        <a:prstGeom prst="triangle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5FB74-4774-47BA-AD94-E2BF7D266EE6}">
      <dsp:nvSpPr>
        <dsp:cNvPr id="0" name=""/>
        <dsp:cNvSpPr/>
      </dsp:nvSpPr>
      <dsp:spPr>
        <a:xfrm rot="5400000">
          <a:off x="2446433" y="709002"/>
          <a:ext cx="609302" cy="1013865"/>
        </a:xfrm>
        <a:prstGeom prst="corner">
          <a:avLst>
            <a:gd name="adj1" fmla="val 16120"/>
            <a:gd name="adj2" fmla="val 1611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6881F1-44DF-4947-8635-EF6122A36E24}">
      <dsp:nvSpPr>
        <dsp:cNvPr id="0" name=""/>
        <dsp:cNvSpPr/>
      </dsp:nvSpPr>
      <dsp:spPr>
        <a:xfrm>
          <a:off x="2344725" y="1011930"/>
          <a:ext cx="915323" cy="802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1" kern="1200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分享</a:t>
          </a:r>
          <a:endParaRPr lang="zh-CN" altLang="en-US" sz="1500" b="1" kern="1200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sp:txBody>
      <dsp:txXfrm>
        <a:off x="2344725" y="1011930"/>
        <a:ext cx="915323" cy="802335"/>
      </dsp:txXfrm>
    </dsp:sp>
    <dsp:sp modelId="{86723306-E03C-499C-B9BA-FA6461800458}">
      <dsp:nvSpPr>
        <dsp:cNvPr id="0" name=""/>
        <dsp:cNvSpPr/>
      </dsp:nvSpPr>
      <dsp:spPr>
        <a:xfrm>
          <a:off x="3087346" y="634360"/>
          <a:ext cx="172702" cy="172702"/>
        </a:xfrm>
        <a:prstGeom prst="triangle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B7B2D-ACBF-4FD0-BAC9-F7C7D2DC29D8}">
      <dsp:nvSpPr>
        <dsp:cNvPr id="0" name=""/>
        <dsp:cNvSpPr/>
      </dsp:nvSpPr>
      <dsp:spPr>
        <a:xfrm rot="5400000">
          <a:off x="3566968" y="431725"/>
          <a:ext cx="609302" cy="1013865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21E643-5294-49A7-BDAF-74F3946E3BEE}">
      <dsp:nvSpPr>
        <dsp:cNvPr id="0" name=""/>
        <dsp:cNvSpPr/>
      </dsp:nvSpPr>
      <dsp:spPr>
        <a:xfrm>
          <a:off x="3465260" y="734652"/>
          <a:ext cx="915323" cy="802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1" kern="1200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学习、反馈、回顾</a:t>
          </a:r>
          <a:endParaRPr lang="zh-CN" altLang="en-US" sz="1500" b="1" kern="1200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sp:txBody>
      <dsp:txXfrm>
        <a:off x="3465260" y="734652"/>
        <a:ext cx="915323" cy="802335"/>
      </dsp:txXfrm>
    </dsp:sp>
    <dsp:sp modelId="{63D66B8C-9F21-463F-845D-ED8A141C3935}">
      <dsp:nvSpPr>
        <dsp:cNvPr id="0" name=""/>
        <dsp:cNvSpPr/>
      </dsp:nvSpPr>
      <dsp:spPr>
        <a:xfrm>
          <a:off x="4207881" y="357083"/>
          <a:ext cx="172702" cy="172702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A55E4-BDD6-488E-B6CF-170C44A99FDF}">
      <dsp:nvSpPr>
        <dsp:cNvPr id="0" name=""/>
        <dsp:cNvSpPr/>
      </dsp:nvSpPr>
      <dsp:spPr>
        <a:xfrm rot="5400000">
          <a:off x="4687503" y="154447"/>
          <a:ext cx="609302" cy="1013865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22F1C-E4B1-49F4-A3E6-129947362DDA}">
      <dsp:nvSpPr>
        <dsp:cNvPr id="0" name=""/>
        <dsp:cNvSpPr/>
      </dsp:nvSpPr>
      <dsp:spPr>
        <a:xfrm>
          <a:off x="4585795" y="457375"/>
          <a:ext cx="915323" cy="802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1" kern="1200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看板</a:t>
          </a:r>
          <a:endParaRPr lang="zh-CN" altLang="en-US" sz="1500" b="1" kern="1200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sp:txBody>
      <dsp:txXfrm>
        <a:off x="4585795" y="457375"/>
        <a:ext cx="915323" cy="802335"/>
      </dsp:txXfrm>
    </dsp:sp>
    <dsp:sp modelId="{6A3E2557-DD06-456F-925A-3DE47E602CA1}">
      <dsp:nvSpPr>
        <dsp:cNvPr id="0" name=""/>
        <dsp:cNvSpPr/>
      </dsp:nvSpPr>
      <dsp:spPr>
        <a:xfrm>
          <a:off x="5328417" y="79805"/>
          <a:ext cx="172702" cy="172702"/>
        </a:xfrm>
        <a:prstGeom prst="triangle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7C2A39-6920-4809-B9C0-7CA32A2B01FA}">
      <dsp:nvSpPr>
        <dsp:cNvPr id="0" name=""/>
        <dsp:cNvSpPr/>
      </dsp:nvSpPr>
      <dsp:spPr>
        <a:xfrm rot="5400000">
          <a:off x="5808038" y="-122830"/>
          <a:ext cx="609302" cy="1013865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0AF8C8-AA34-4E60-81BC-AE7B259B1FB4}">
      <dsp:nvSpPr>
        <dsp:cNvPr id="0" name=""/>
        <dsp:cNvSpPr/>
      </dsp:nvSpPr>
      <dsp:spPr>
        <a:xfrm>
          <a:off x="5706331" y="180097"/>
          <a:ext cx="915323" cy="802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b="1" kern="1200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改进</a:t>
          </a:r>
          <a:endParaRPr lang="zh-CN" altLang="en-US" sz="1500" b="1" kern="1200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sp:txBody>
      <dsp:txXfrm>
        <a:off x="5706331" y="180097"/>
        <a:ext cx="915323" cy="8023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C6223-4C06-4580-BA51-C213440BCADE}">
      <dsp:nvSpPr>
        <dsp:cNvPr id="0" name=""/>
        <dsp:cNvSpPr/>
      </dsp:nvSpPr>
      <dsp:spPr>
        <a:xfrm>
          <a:off x="42594" y="645"/>
          <a:ext cx="4524672" cy="4524672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9008" tIns="53340" rIns="249008" bIns="53340" numCol="1" spcCol="1270" anchor="ctr" anchorCtr="1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200" kern="1200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异</a:t>
          </a:r>
          <a:endParaRPr lang="zh-CN" altLang="en-US" sz="4200" kern="1200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300" kern="1200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业务内容</a:t>
          </a:r>
          <a:endParaRPr lang="zh-CN" altLang="en-US" sz="3300" kern="1200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300" kern="1200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角色</a:t>
          </a:r>
          <a:endParaRPr lang="zh-CN" altLang="en-US" sz="3300" kern="1200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300" kern="1200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应用环境</a:t>
          </a:r>
          <a:endParaRPr lang="zh-CN" altLang="en-US" sz="3300" kern="1200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300" kern="1200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应用习惯</a:t>
          </a:r>
          <a:endParaRPr lang="zh-CN" altLang="en-US" sz="3300" kern="1200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sp:txBody>
      <dsp:txXfrm>
        <a:off x="705217" y="663268"/>
        <a:ext cx="3199426" cy="3199426"/>
      </dsp:txXfrm>
    </dsp:sp>
    <dsp:sp modelId="{478A55E6-D9AB-4003-91B2-19AFB031D83D}">
      <dsp:nvSpPr>
        <dsp:cNvPr id="0" name=""/>
        <dsp:cNvSpPr/>
      </dsp:nvSpPr>
      <dsp:spPr>
        <a:xfrm>
          <a:off x="3662332" y="645"/>
          <a:ext cx="4524672" cy="4524672"/>
        </a:xfrm>
        <a:prstGeom prst="ellipse">
          <a:avLst/>
        </a:prstGeom>
        <a:solidFill>
          <a:schemeClr val="accent2">
            <a:alpha val="50000"/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9008" tIns="53340" rIns="249008" bIns="53340" numCol="1" spcCol="1270" anchor="ctr" anchorCtr="1">
          <a:noAutofit/>
        </a:bodyPr>
        <a:lstStyle/>
        <a:p>
          <a:pPr lvl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200" kern="1200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同</a:t>
          </a:r>
          <a:endParaRPr lang="zh-CN" altLang="en-US" sz="4200" kern="1200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300" kern="1200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解决过程</a:t>
          </a:r>
          <a:endParaRPr lang="zh-CN" altLang="en-US" sz="3300" kern="1200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300" kern="1200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协调过程</a:t>
          </a:r>
          <a:endParaRPr lang="zh-CN" altLang="en-US" sz="3300" kern="1200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300" kern="1200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框架</a:t>
          </a:r>
          <a:endParaRPr lang="zh-CN" altLang="en-US" sz="3300" kern="1200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300" kern="1200" smtClean="0">
              <a:solidFill>
                <a:schemeClr val="bg1"/>
              </a:solidFill>
              <a:latin typeface="幼圆" pitchFamily="49" charset="-122"/>
              <a:ea typeface="幼圆" pitchFamily="49" charset="-122"/>
            </a:rPr>
            <a:t>改进过程</a:t>
          </a:r>
          <a:endParaRPr lang="zh-CN" altLang="en-US" sz="3300" kern="1200" dirty="0">
            <a:solidFill>
              <a:schemeClr val="bg1"/>
            </a:solidFill>
            <a:latin typeface="幼圆" pitchFamily="49" charset="-122"/>
            <a:ea typeface="幼圆" pitchFamily="49" charset="-122"/>
          </a:endParaRPr>
        </a:p>
      </dsp:txBody>
      <dsp:txXfrm>
        <a:off x="4324955" y="663268"/>
        <a:ext cx="3199426" cy="31994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BF62D-CFED-468A-8177-F26334207215}" type="datetimeFigureOut">
              <a:rPr lang="zh-CN" altLang="en-US" smtClean="0"/>
              <a:t>2012/11/29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40026-7B90-41AD-A652-E16CC71684D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927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4BD3A-44BA-4CC2-9446-D3BFF95119A7}" type="datetimeFigureOut">
              <a:rPr lang="zh-CN" altLang="en-US" smtClean="0"/>
              <a:t>2012/11/29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D847A1-2282-4A5E-BBC1-82A728EFA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486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感谢</a:t>
            </a:r>
            <a:r>
              <a:rPr lang="en-US" altLang="zh-CN" dirty="0" smtClean="0"/>
              <a:t>@</a:t>
            </a:r>
            <a:r>
              <a:rPr lang="zh-CN" altLang="en-US" dirty="0" smtClean="0"/>
              <a:t>侯伯薇 提供的这次机会</a:t>
            </a:r>
            <a:r>
              <a:rPr lang="zh-CN" altLang="en-US" baseline="0" dirty="0" smtClean="0"/>
              <a:t> 感谢分享知识的人们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部门成立两年了，一直在参与各种分享，跟大家学习经验。虽然我们也不是真正的敏捷，但是我们从各种敏捷的交流中学习到了很多东西。这次伯薇邀请做个经验的介绍，正好将两年来的酸酸甜甜介绍给大家，有不好的地方，还希望大家能够批评指正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哈大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619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脚本化快速开发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Python/Ruby/PHP...</a:t>
            </a:r>
          </a:p>
          <a:p>
            <a:r>
              <a:rPr lang="zh-CN" altLang="en-US" dirty="0" smtClean="0"/>
              <a:t>客户需求</a:t>
            </a:r>
            <a:r>
              <a:rPr lang="en-US" altLang="zh-CN" dirty="0" smtClean="0"/>
              <a:t>Java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259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图片来源：</a:t>
            </a:r>
            <a:r>
              <a:rPr lang="en-US" altLang="zh-CN" smtClean="0"/>
              <a:t>ossxp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902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882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借敏捷框架之力，我们很容易用页面实现虚拟的业务流程与客户更好的沟通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55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敏捷最重要的是人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848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个体的敏捷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7816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最短的木板决定了最小能力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长木板的帮助决定了团队能力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长木板的成长决定了团队未来成就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木桶建造机制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375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没有人需要说明书</a:t>
            </a:r>
            <a:endParaRPr lang="en-US" altLang="zh-CN" dirty="0" smtClean="0"/>
          </a:p>
          <a:p>
            <a:r>
              <a:rPr lang="zh-CN" altLang="en-US" dirty="0" smtClean="0"/>
              <a:t>提供给用户使用之前，你自己就是用户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268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清晰原则。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代码要写得尽量清晰，避免晦涩难懂。清晰的代码不容易崩溃，而且容易理解和维护。重视注释。不为了性能的一丁点提升，而大幅增加技术的复杂性，因为复杂的技术会使得日后的阅读和维护更加艰难。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模块原则。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每个程序只做一件事，不要试图在单个程序中完成多个任务。在程序的内部，面向用户的界面（前端）应该与运算机制（后端）分离，因为前端的变化往往快于后端。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组合原则。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不同的程序之间通过接口相连。接口之间用文本格式进行通信，因为文本格式是最容易处理、最通用的格式。这就意味着尽量不要使用二进制数据进行通信，不要把二进制内容作为输出和输入。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优化原则。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在功能实现之前，不要考虑对它优化。最重要的是让一切先能够运行，其次才是效率。“先求运行，再求正确，最后求快。”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清晰原则。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代码要写得尽量清晰，避免晦涩难懂。清晰的代码不容易崩溃，而且容易理解和维护。重视注释。不为了性能的一丁点提升，而大幅增加技术的复杂性，因为复杂的技术会使得日后的阅读和维护更加艰难。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模块原则。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每个程序只做一件事，不要试图在单个程序中完成多个任务。在程序的内部，面向用户的界面（前端）应该与运算机制（后端）分离，因为前端的变化往往快于后端。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组合原则。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不同的程序之间通过接口相连。接口之间用文本格式进行通信，因为文本格式是最容易处理、最通用的格式。这就意味着尽量不要使用二进制数据进行通信，不要把二进制内容作为输出和输入。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优化原则。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在功能实现之前，不要考虑对它优化。最重要的是让一切先能够运行，其次才是效率。“先求运行，再求正确，最后求快。”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阮一峰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能解决问题的方法一定是最简单那种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764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客户测试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通常都有两个版本甚至更多的版本你可以尝试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需要测试等级排序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模块或者功能测试版本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比如客户有时候不知道哪些信息应该显示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903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今天的内容肯定不是大餐，相当于。。。这个。希望对大家来说可以入口。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756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统计分析客户的使用数据，提高常用功能的可用性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使用频率需求方与开发人员的估计并不相同，决定优先次序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分析潜在危险，比如入口页是不正常网址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806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技术改进组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技术改进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过程改进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918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722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借用</a:t>
            </a:r>
            <a:r>
              <a:rPr lang="en-US" altLang="zh-CN" dirty="0" smtClean="0"/>
              <a:t>SAP</a:t>
            </a:r>
            <a:r>
              <a:rPr lang="zh-CN" altLang="en-US" dirty="0" smtClean="0"/>
              <a:t>商业的理念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173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重要的是框架选择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功夫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484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解决个人学习瓶颈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业务拓展 很多客户习惯这种开发方式后会主动将后续的开发内容增加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客户得到真正解决问题的产品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397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敏捷是高效的，以我们简要的实施来看，它所提供的快速开发工具、快速交付能力，足以让我们应对各种变化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与客户的交流过程也是学习的过程，相互业务沟通、相互发现优点，与客户的关系更为融洽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是专业编程还是业务编程，无论是技术能力还是业务能力都可能成为发展方向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希望大家多尝试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782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今天鼓足了勇气跟大家介绍一下心得，非常感谢大家收听。</a:t>
            </a:r>
            <a:endParaRPr lang="en-US" altLang="zh-CN" dirty="0" smtClean="0"/>
          </a:p>
          <a:p>
            <a:r>
              <a:rPr lang="zh-CN" altLang="en-US" dirty="0" smtClean="0"/>
              <a:t>我叫欧兰辉，来自新桥科技。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436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这份快餐主要想介绍一下我们团队的一些经验，特别是敏捷方面的一些经验，最后再顺便介绍一下我们使用的一些工具。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691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公司原来是系统集成、服务公司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现有客户的特点 业务需求变化大 要求响应速度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个体和交互 </a:t>
            </a:r>
            <a:r>
              <a:rPr lang="en-US" altLang="zh-CN" dirty="0" smtClean="0"/>
              <a:t>&gt; </a:t>
            </a:r>
            <a:r>
              <a:rPr lang="zh-CN" altLang="en-US" dirty="0" smtClean="0"/>
              <a:t>工具和过程</a:t>
            </a:r>
            <a:endParaRPr lang="en-US" altLang="zh-CN" dirty="0" smtClean="0"/>
          </a:p>
          <a:p>
            <a:r>
              <a:rPr lang="zh-CN" altLang="en-US" dirty="0" smtClean="0"/>
              <a:t>可以运行的软件 </a:t>
            </a:r>
            <a:r>
              <a:rPr lang="en-US" altLang="zh-CN" dirty="0" smtClean="0"/>
              <a:t>&gt; </a:t>
            </a:r>
            <a:r>
              <a:rPr lang="zh-CN" altLang="en-US" dirty="0" smtClean="0"/>
              <a:t>面面俱到的文档</a:t>
            </a:r>
            <a:endParaRPr lang="en-US" altLang="zh-CN" dirty="0" smtClean="0"/>
          </a:p>
          <a:p>
            <a:r>
              <a:rPr lang="zh-CN" altLang="en-US" dirty="0" smtClean="0"/>
              <a:t>客户合作 </a:t>
            </a:r>
            <a:r>
              <a:rPr lang="en-US" altLang="zh-CN" dirty="0" smtClean="0"/>
              <a:t>&gt; </a:t>
            </a:r>
            <a:r>
              <a:rPr lang="zh-CN" altLang="en-US" dirty="0" smtClean="0"/>
              <a:t>合同谈判</a:t>
            </a:r>
            <a:endParaRPr lang="en-US" altLang="zh-CN" dirty="0" smtClean="0"/>
          </a:p>
          <a:p>
            <a:r>
              <a:rPr lang="zh-CN" altLang="en-US" dirty="0" smtClean="0"/>
              <a:t>响应变化 </a:t>
            </a:r>
            <a:r>
              <a:rPr lang="en-US" altLang="zh-CN" dirty="0" smtClean="0"/>
              <a:t>&gt; </a:t>
            </a:r>
            <a:r>
              <a:rPr lang="zh-CN" altLang="en-US" dirty="0" smtClean="0"/>
              <a:t>遵循计划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8775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价值取向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952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不加班，早放假</a:t>
            </a:r>
            <a:endParaRPr lang="en-US" altLang="zh-CN" dirty="0" smtClean="0"/>
          </a:p>
          <a:p>
            <a:r>
              <a:rPr lang="zh-CN" altLang="en-US" dirty="0" smtClean="0"/>
              <a:t>硬件配置高</a:t>
            </a:r>
            <a:endParaRPr lang="en-US" altLang="zh-CN" dirty="0" smtClean="0"/>
          </a:p>
          <a:p>
            <a:r>
              <a:rPr lang="zh-CN" altLang="en-US" dirty="0" smtClean="0"/>
              <a:t>提高舒适度，提升创造能力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轻量化开发，提高客户响应 敏捷开发措施适合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038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这是一个参照了快餐的结构方式。我们的目标客户要解决的是业务的信息化问题。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质量组保证产品的质量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UI</a:t>
            </a:r>
            <a:r>
              <a:rPr lang="zh-CN" altLang="en-US" dirty="0" smtClean="0"/>
              <a:t>组保护与客人的互动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技术改进组研制新产品或者框架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666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项目经理 </a:t>
            </a:r>
            <a:r>
              <a:rPr lang="en-US" altLang="zh-CN" dirty="0" smtClean="0"/>
              <a:t>UI</a:t>
            </a:r>
            <a:r>
              <a:rPr lang="zh-CN" altLang="en-US" dirty="0" smtClean="0"/>
              <a:t>组负责对外提高与客户协作关系</a:t>
            </a:r>
            <a:endParaRPr lang="en-US" altLang="zh-CN" dirty="0" smtClean="0"/>
          </a:p>
          <a:p>
            <a:r>
              <a:rPr lang="zh-CN" altLang="en-US" dirty="0" smtClean="0"/>
              <a:t>质量 技术改进组负责对内提高产品应用转化率和工作效率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511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D847A1-2282-4A5E-BBC1-82A728EFAB0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272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71195-49FE-413A-B968-3CBA6064D2BE}" type="datetimeFigureOut">
              <a:rPr lang="zh-CN" altLang="en-US" smtClean="0"/>
              <a:t>2012/11/29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93A7A-814A-4279-BB60-85877E60F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48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71195-49FE-413A-B968-3CBA6064D2BE}" type="datetimeFigureOut">
              <a:rPr lang="zh-CN" altLang="en-US" smtClean="0"/>
              <a:t>2012/11/29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93A7A-814A-4279-BB60-85877E60F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51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71195-49FE-413A-B968-3CBA6064D2BE}" type="datetimeFigureOut">
              <a:rPr lang="zh-CN" altLang="en-US" smtClean="0"/>
              <a:t>2012/11/29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93A7A-814A-4279-BB60-85877E60F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540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71195-49FE-413A-B968-3CBA6064D2BE}" type="datetimeFigureOut">
              <a:rPr lang="zh-CN" altLang="en-US" smtClean="0"/>
              <a:t>2012/11/29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93A7A-814A-4279-BB60-85877E60F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487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71195-49FE-413A-B968-3CBA6064D2BE}" type="datetimeFigureOut">
              <a:rPr lang="zh-CN" altLang="en-US" smtClean="0"/>
              <a:t>2012/11/29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93A7A-814A-4279-BB60-85877E60F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806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71195-49FE-413A-B968-3CBA6064D2BE}" type="datetimeFigureOut">
              <a:rPr lang="zh-CN" altLang="en-US" smtClean="0"/>
              <a:t>2012/11/29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93A7A-814A-4279-BB60-85877E60F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906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71195-49FE-413A-B968-3CBA6064D2BE}" type="datetimeFigureOut">
              <a:rPr lang="zh-CN" altLang="en-US" smtClean="0"/>
              <a:t>2012/11/29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93A7A-814A-4279-BB60-85877E60F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100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71195-49FE-413A-B968-3CBA6064D2BE}" type="datetimeFigureOut">
              <a:rPr lang="zh-CN" altLang="en-US" smtClean="0"/>
              <a:t>2012/11/29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93A7A-814A-4279-BB60-85877E60F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525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71195-49FE-413A-B968-3CBA6064D2BE}" type="datetimeFigureOut">
              <a:rPr lang="zh-CN" altLang="en-US" smtClean="0"/>
              <a:t>2012/11/29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93A7A-814A-4279-BB60-85877E60F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787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71195-49FE-413A-B968-3CBA6064D2BE}" type="datetimeFigureOut">
              <a:rPr lang="zh-CN" altLang="en-US" smtClean="0"/>
              <a:t>2012/11/29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93A7A-814A-4279-BB60-85877E60F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82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71195-49FE-413A-B968-3CBA6064D2BE}" type="datetimeFigureOut">
              <a:rPr lang="zh-CN" altLang="en-US" smtClean="0"/>
              <a:t>2012/11/29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93A7A-814A-4279-BB60-85877E60F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088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4000" t="-9000" r="-4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3934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71195-49FE-413A-B968-3CBA6064D2BE}" type="datetimeFigureOut">
              <a:rPr lang="zh-CN" altLang="en-US" smtClean="0"/>
              <a:t>2012/11/29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93A7A-814A-4279-BB60-85877E60F7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51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幼圆" pitchFamily="49" charset="-122"/>
          <a:ea typeface="幼圆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幼圆" pitchFamily="49" charset="-122"/>
          <a:ea typeface="幼圆" pitchFamily="49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幼圆" pitchFamily="49" charset="-122"/>
          <a:ea typeface="幼圆" pitchFamily="49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幼圆" pitchFamily="49" charset="-122"/>
          <a:ea typeface="幼圆" pitchFamily="49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幼圆" pitchFamily="49" charset="-122"/>
          <a:ea typeface="幼圆" pitchFamily="49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幼圆" pitchFamily="49" charset="-122"/>
          <a:ea typeface="幼圆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6826">
            <a:off x="4458845" y="805306"/>
            <a:ext cx="4685153" cy="5330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536" y="692696"/>
            <a:ext cx="3024336" cy="1152128"/>
          </a:xfrm>
        </p:spPr>
        <p:txBody>
          <a:bodyPr/>
          <a:lstStyle/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NB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的敏捷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07504" y="1772816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zh-CN" altLang="en-US" sz="2800" dirty="0" smtClean="0">
                <a:solidFill>
                  <a:schemeClr val="bg1"/>
                </a:solidFill>
              </a:rPr>
              <a:t>新桥科技</a:t>
            </a:r>
            <a:r>
              <a:rPr lang="en-US" altLang="zh-CN" sz="2800" dirty="0" smtClean="0">
                <a:solidFill>
                  <a:schemeClr val="bg1"/>
                </a:solidFill>
              </a:rPr>
              <a:t>(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NewBridge</a:t>
            </a:r>
            <a:r>
              <a:rPr lang="en-US" altLang="zh-CN" sz="2800" dirty="0" smtClean="0">
                <a:solidFill>
                  <a:schemeClr val="bg1"/>
                </a:solidFill>
              </a:rPr>
              <a:t> Technology)</a:t>
            </a:r>
          </a:p>
          <a:p>
            <a:pPr algn="l"/>
            <a:r>
              <a:rPr lang="en-US" altLang="zh-CN" sz="2800" dirty="0" smtClean="0">
                <a:solidFill>
                  <a:schemeClr val="bg1"/>
                </a:solidFill>
              </a:rPr>
              <a:t>twitter</a:t>
            </a:r>
            <a:r>
              <a:rPr lang="en-US" altLang="zh-CN" sz="2800" dirty="0" smtClean="0">
                <a:solidFill>
                  <a:schemeClr val="bg1"/>
                </a:solidFill>
              </a:rPr>
              <a:t>: @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ouland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l"/>
            <a:r>
              <a:rPr lang="zh-CN" altLang="en-US" sz="2800" dirty="0" smtClean="0">
                <a:solidFill>
                  <a:schemeClr val="bg1"/>
                </a:solidFill>
              </a:rPr>
              <a:t>   新</a:t>
            </a:r>
            <a:r>
              <a:rPr lang="zh-CN" altLang="en-US" sz="2800" dirty="0" smtClean="0">
                <a:solidFill>
                  <a:schemeClr val="bg1"/>
                </a:solidFill>
              </a:rPr>
              <a:t>浪</a:t>
            </a:r>
            <a:r>
              <a:rPr lang="en-US" altLang="zh-CN" sz="2800" dirty="0" smtClean="0">
                <a:solidFill>
                  <a:schemeClr val="bg1"/>
                </a:solidFill>
              </a:rPr>
              <a:t>: @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oulan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45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结构特点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扁平</a:t>
            </a:r>
            <a:endParaRPr lang="en-US" altLang="zh-CN" dirty="0" smtClean="0"/>
          </a:p>
          <a:p>
            <a:r>
              <a:rPr lang="zh-CN" altLang="en-US" dirty="0"/>
              <a:t>结对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760" y="1556792"/>
            <a:ext cx="4167534" cy="461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43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开发框架的选择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233D3A"/>
              </a:clrFrom>
              <a:clrTo>
                <a:srgbClr val="233D3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19993"/>
            <a:ext cx="6168355" cy="5161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339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工具的选择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194" name="Picture 2" descr="F:\eclip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6258453" cy="351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F:\ide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10" y="1983802"/>
            <a:ext cx="6696744" cy="376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:\netbea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817" y="2564904"/>
            <a:ext cx="6743649" cy="379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83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3" t="5853" r="28196" b="-5853"/>
          <a:stretch/>
        </p:blipFill>
        <p:spPr bwMode="auto">
          <a:xfrm rot="400014">
            <a:off x="3082600" y="1715930"/>
            <a:ext cx="5480624" cy="443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243E3B"/>
              </a:clrFrom>
              <a:clrTo>
                <a:srgbClr val="24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92">
            <a:off x="85278" y="260647"/>
            <a:ext cx="3716103" cy="2851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821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客户沟通</a:t>
            </a:r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243E3B"/>
              </a:clrFrom>
              <a:clrTo>
                <a:srgbClr val="24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675456"/>
            <a:ext cx="10260632" cy="7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货卖一张皮</a:t>
            </a:r>
            <a:endParaRPr lang="en-US" altLang="zh-CN" dirty="0" smtClean="0"/>
          </a:p>
          <a:p>
            <a:r>
              <a:rPr lang="zh-CN" altLang="en-US" dirty="0" smtClean="0"/>
              <a:t>草稿</a:t>
            </a:r>
            <a:endParaRPr lang="en-US" altLang="zh-CN" dirty="0" smtClean="0"/>
          </a:p>
          <a:p>
            <a:r>
              <a:rPr lang="zh-CN" altLang="en-US" dirty="0" smtClean="0"/>
              <a:t>可执行的业务流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074" name="Picture 2" descr="C:\Users\Kay\Downloads\大希希\ps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4" r="12039"/>
          <a:stretch/>
        </p:blipFill>
        <p:spPr bwMode="auto">
          <a:xfrm>
            <a:off x="5652120" y="2492894"/>
            <a:ext cx="3239847" cy="3525255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71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草稿工具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7333">
            <a:off x="380398" y="1687768"/>
            <a:ext cx="5471592" cy="592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1590">
            <a:off x="3173714" y="2291136"/>
            <a:ext cx="7244929" cy="7848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93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 descr="I:\p26\设计\新桥OA\index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13"/>
          <a:stretch/>
        </p:blipFill>
        <p:spPr bwMode="auto">
          <a:xfrm>
            <a:off x="971600" y="908720"/>
            <a:ext cx="7076294" cy="48271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52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能力培养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C:\Users\u01\Downloads\copyc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28800"/>
            <a:ext cx="7113780" cy="405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42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结对</a:t>
            </a:r>
            <a:endParaRPr lang="en-US" altLang="zh-CN" dirty="0" smtClean="0"/>
          </a:p>
          <a:p>
            <a:r>
              <a:rPr lang="zh-CN" altLang="en-US" dirty="0" smtClean="0"/>
              <a:t>快速进入工作状态</a:t>
            </a:r>
            <a:endParaRPr lang="en-US" altLang="zh-CN" dirty="0" smtClean="0"/>
          </a:p>
          <a:p>
            <a:r>
              <a:rPr lang="zh-CN" altLang="en-US" dirty="0" smtClean="0"/>
              <a:t>分析了解别人的程序</a:t>
            </a:r>
            <a:endParaRPr lang="en-US" altLang="zh-CN" dirty="0" smtClean="0"/>
          </a:p>
          <a:p>
            <a:r>
              <a:rPr lang="zh-CN" altLang="en-US" dirty="0" smtClean="0"/>
              <a:t>学习别人的长处</a:t>
            </a:r>
            <a:endParaRPr lang="en-US" altLang="zh-CN" dirty="0" smtClean="0"/>
          </a:p>
          <a:p>
            <a:r>
              <a:rPr lang="zh-CN" altLang="en-US" dirty="0" smtClean="0"/>
              <a:t>养成良好的习惯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243E3B"/>
              </a:clrFrom>
              <a:clrTo>
                <a:srgbClr val="24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6911">
            <a:off x="4036939" y="587187"/>
            <a:ext cx="4524375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243E3B"/>
              </a:clrFrom>
              <a:clrTo>
                <a:srgbClr val="24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3" y="2909846"/>
            <a:ext cx="3498166" cy="3062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91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 descr="liebigsl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02157"/>
            <a:ext cx="209550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ebigslaw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064082"/>
            <a:ext cx="2867025" cy="31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92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243E3B"/>
              </a:clrFrom>
              <a:clrTo>
                <a:srgbClr val="24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136028"/>
            <a:ext cx="36195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8" name="Picture 4" descr="http://farm1.static.flickr.com/228/476293888_bab2fecb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1842">
            <a:off x="3376955" y="767555"/>
            <a:ext cx="5141625" cy="2930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1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技术分享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讲座</a:t>
            </a:r>
            <a:endParaRPr lang="en-US" altLang="zh-CN" dirty="0" smtClean="0"/>
          </a:p>
          <a:p>
            <a:r>
              <a:rPr lang="zh-CN" altLang="en-US" dirty="0" smtClean="0"/>
              <a:t>内部分享</a:t>
            </a:r>
            <a:endParaRPr lang="en-US" altLang="zh-CN" dirty="0" smtClean="0"/>
          </a:p>
          <a:p>
            <a:r>
              <a:rPr lang="zh-CN" altLang="en-US" dirty="0" smtClean="0"/>
              <a:t>外部分享</a:t>
            </a:r>
            <a:endParaRPr lang="zh-CN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253E3B"/>
              </a:clrFrom>
              <a:clrTo>
                <a:srgbClr val="25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262" y="2564904"/>
            <a:ext cx="7391400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330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质量准则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可运行的软件</a:t>
            </a:r>
            <a:endParaRPr lang="en-US" altLang="zh-CN" dirty="0" smtClean="0"/>
          </a:p>
          <a:p>
            <a:r>
              <a:rPr lang="zh-CN" altLang="en-US" dirty="0" smtClean="0"/>
              <a:t>简洁</a:t>
            </a:r>
            <a:endParaRPr lang="en-US" altLang="zh-CN" dirty="0" smtClean="0"/>
          </a:p>
          <a:p>
            <a:r>
              <a:rPr lang="zh-CN" altLang="en-US" dirty="0" smtClean="0"/>
              <a:t>模板化</a:t>
            </a:r>
            <a:endParaRPr lang="en-US" altLang="zh-CN" dirty="0" smtClean="0"/>
          </a:p>
          <a:p>
            <a:r>
              <a:rPr lang="zh-CN" altLang="en-US" dirty="0" smtClean="0"/>
              <a:t>交叉测试、客户测试</a:t>
            </a:r>
            <a:endParaRPr lang="en-US" altLang="zh-CN" dirty="0" smtClean="0"/>
          </a:p>
          <a:p>
            <a:r>
              <a:rPr lang="zh-CN" altLang="en-US" dirty="0" smtClean="0"/>
              <a:t>使用情况跟踪</a:t>
            </a:r>
            <a:endParaRPr lang="en-US" altLang="zh-CN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253E3B"/>
              </a:clrFrom>
              <a:clrTo>
                <a:srgbClr val="25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8838">
            <a:off x="4301915" y="1323723"/>
            <a:ext cx="4638675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54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可运行的软件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让客户做决定</a:t>
            </a:r>
          </a:p>
          <a:p>
            <a:r>
              <a:rPr lang="zh-CN" altLang="en-US" dirty="0" smtClean="0"/>
              <a:t>让</a:t>
            </a:r>
            <a:r>
              <a:rPr lang="zh-CN" altLang="en-US" dirty="0"/>
              <a:t>设计指导而不是操纵开发</a:t>
            </a:r>
          </a:p>
          <a:p>
            <a:r>
              <a:rPr lang="zh-CN" altLang="en-US" dirty="0"/>
              <a:t>合理地使用技术</a:t>
            </a:r>
          </a:p>
          <a:p>
            <a:r>
              <a:rPr lang="zh-CN" altLang="en-US" dirty="0" smtClean="0"/>
              <a:t>快速、周期发布</a:t>
            </a:r>
            <a:endParaRPr lang="zh-CN" altLang="en-US" dirty="0"/>
          </a:p>
          <a:p>
            <a:r>
              <a:rPr lang="zh-CN" altLang="en-US" dirty="0" smtClean="0"/>
              <a:t>模板</a:t>
            </a:r>
            <a:r>
              <a:rPr lang="zh-CN" altLang="en-US" dirty="0"/>
              <a:t>化部署</a:t>
            </a:r>
          </a:p>
          <a:p>
            <a:r>
              <a:rPr lang="zh-CN" altLang="en-US" dirty="0" smtClean="0"/>
              <a:t>频繁反馈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253E3B"/>
              </a:clrFrom>
              <a:clrTo>
                <a:srgbClr val="25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924944"/>
            <a:ext cx="43815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419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C:\Users\u01\Downloads\emc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2F3F7"/>
              </a:clrFrom>
              <a:clrTo>
                <a:srgbClr val="F2F3F7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7220">
            <a:off x="690608" y="692694"/>
            <a:ext cx="5112568" cy="450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lh3.ggpht.com/_6p3hNkUNWrQ/SjpEiMoM3TI/AAAAAAAABdE/9lkeDQLzXUY/s800/bg2009061801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663">
            <a:off x="4687187" y="3222955"/>
            <a:ext cx="37719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模板化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开发流程模板化</a:t>
            </a:r>
            <a:endParaRPr lang="en-US" altLang="zh-CN" dirty="0" smtClean="0"/>
          </a:p>
          <a:p>
            <a:r>
              <a:rPr lang="zh-CN" altLang="en-US" dirty="0" smtClean="0"/>
              <a:t>团队组建模板化</a:t>
            </a:r>
            <a:endParaRPr lang="en-US" altLang="zh-CN" dirty="0" smtClean="0"/>
          </a:p>
          <a:p>
            <a:r>
              <a:rPr lang="zh-CN" altLang="en-US" dirty="0" smtClean="0"/>
              <a:t>产品部署模板化</a:t>
            </a:r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253E3B"/>
              </a:clrFrom>
              <a:clrTo>
                <a:srgbClr val="25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84784"/>
            <a:ext cx="6057556" cy="5373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183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Picture 4" descr="Xweibo v2.0 be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6747">
            <a:off x="1975903" y="3530510"/>
            <a:ext cx="6815255" cy="21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1995">
            <a:off x="566104" y="1739600"/>
            <a:ext cx="3048222" cy="1188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253E3B"/>
              </a:clrFrom>
              <a:clrTo>
                <a:srgbClr val="25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930" y="226044"/>
            <a:ext cx="3159435" cy="2957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441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41784"/>
            <a:ext cx="1306488" cy="4815408"/>
          </a:xfrm>
        </p:spPr>
        <p:txBody>
          <a:bodyPr vert="eaVert"/>
          <a:lstStyle/>
          <a:p>
            <a:pPr algn="l"/>
            <a:r>
              <a:rPr lang="zh-CN" altLang="en-US" dirty="0" smtClean="0"/>
              <a:t>使用情况跟踪</a:t>
            </a:r>
            <a:endParaRPr lang="zh-CN" altLang="en-US" dirty="0"/>
          </a:p>
        </p:txBody>
      </p:sp>
      <p:sp>
        <p:nvSpPr>
          <p:cNvPr id="4" name="矩形标注 3"/>
          <p:cNvSpPr/>
          <p:nvPr/>
        </p:nvSpPr>
        <p:spPr>
          <a:xfrm>
            <a:off x="2555776" y="1052736"/>
            <a:ext cx="6048672" cy="4608512"/>
          </a:xfrm>
          <a:prstGeom prst="wedgeRectCallout">
            <a:avLst>
              <a:gd name="adj1" fmla="val -65024"/>
              <a:gd name="adj2" fmla="val -3304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2" name="Picture 4" descr="piwi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196752"/>
            <a:ext cx="5760640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13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253E3B"/>
              </a:clrFrom>
              <a:clrTo>
                <a:srgbClr val="25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844824"/>
            <a:ext cx="7458075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标注 4"/>
          <p:cNvSpPr/>
          <p:nvPr/>
        </p:nvSpPr>
        <p:spPr>
          <a:xfrm>
            <a:off x="323528" y="404664"/>
            <a:ext cx="4896544" cy="4411377"/>
          </a:xfrm>
          <a:prstGeom prst="wedgeRectCallout">
            <a:avLst>
              <a:gd name="adj1" fmla="val 76561"/>
              <a:gd name="adj2" fmla="val 2997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G:\1177f3ec9977826766568dd8977ca6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50" y="457783"/>
            <a:ext cx="4762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03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主餐，点心</a:t>
            </a:r>
            <a:r>
              <a:rPr lang="en-US" altLang="zh-CN" dirty="0" smtClean="0"/>
              <a:t>/</a:t>
            </a:r>
            <a:r>
              <a:rPr lang="zh-CN" altLang="en-US" dirty="0" smtClean="0"/>
              <a:t>小菜，饮料</a:t>
            </a:r>
            <a:r>
              <a:rPr lang="en-US" altLang="zh-CN" dirty="0" smtClean="0"/>
              <a:t>/</a:t>
            </a:r>
            <a:r>
              <a:rPr lang="zh-CN" altLang="en-US" dirty="0" smtClean="0"/>
              <a:t>汤</a:t>
            </a:r>
            <a:endParaRPr lang="en-US" altLang="zh-CN" dirty="0" smtClean="0"/>
          </a:p>
          <a:p>
            <a:r>
              <a:rPr lang="zh-CN" altLang="en-US" dirty="0" smtClean="0"/>
              <a:t>加工工艺固定</a:t>
            </a:r>
            <a:endParaRPr lang="en-US" altLang="zh-CN" dirty="0" smtClean="0"/>
          </a:p>
          <a:p>
            <a:r>
              <a:rPr lang="zh-CN" altLang="en-US" dirty="0" smtClean="0"/>
              <a:t>规范流程</a:t>
            </a:r>
            <a:endParaRPr lang="en-US" altLang="zh-CN" dirty="0" smtClean="0"/>
          </a:p>
          <a:p>
            <a:r>
              <a:rPr lang="zh-CN" altLang="en-US" dirty="0"/>
              <a:t>研究</a:t>
            </a:r>
            <a:endParaRPr lang="en-US" altLang="zh-CN" dirty="0" smtClean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253E3B"/>
              </a:clrFrom>
              <a:clrTo>
                <a:srgbClr val="25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700808"/>
            <a:ext cx="6410325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100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主要面向行业客户</a:t>
            </a:r>
            <a:endParaRPr lang="en-US" altLang="zh-CN" dirty="0" smtClean="0"/>
          </a:p>
          <a:p>
            <a:r>
              <a:rPr lang="zh-CN" altLang="en-US" dirty="0" smtClean="0"/>
              <a:t>开发框架固定</a:t>
            </a:r>
            <a:endParaRPr lang="en-US" altLang="zh-CN" dirty="0" smtClean="0"/>
          </a:p>
          <a:p>
            <a:r>
              <a:rPr lang="zh-CN" altLang="en-US" dirty="0" smtClean="0"/>
              <a:t>开发方法固定</a:t>
            </a:r>
            <a:endParaRPr lang="en-US" altLang="zh-CN" dirty="0" smtClean="0"/>
          </a:p>
          <a:p>
            <a:r>
              <a:rPr lang="zh-CN" altLang="en-US" dirty="0" smtClean="0"/>
              <a:t>规范化进程中</a:t>
            </a:r>
            <a:endParaRPr lang="en-US" altLang="zh-CN" dirty="0" smtClean="0"/>
          </a:p>
          <a:p>
            <a:r>
              <a:rPr lang="zh-CN" altLang="en-US" dirty="0" smtClean="0"/>
              <a:t>业务实现</a:t>
            </a:r>
            <a:endParaRPr lang="en-US" altLang="zh-CN" dirty="0" smtClean="0"/>
          </a:p>
          <a:p>
            <a:r>
              <a:rPr lang="zh-CN" altLang="en-US" dirty="0" smtClean="0"/>
              <a:t>客户认同</a:t>
            </a:r>
            <a:endParaRPr lang="zh-CN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253E3B"/>
              </a:clrFrom>
              <a:clrTo>
                <a:srgbClr val="25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717">
            <a:off x="2846503" y="1593841"/>
            <a:ext cx="5954387" cy="4886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310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我们是初创的团队</a:t>
            </a:r>
            <a:endParaRPr lang="en-US" altLang="zh-CN" dirty="0" smtClean="0"/>
          </a:p>
          <a:p>
            <a:r>
              <a:rPr lang="zh-CN" altLang="en-US" dirty="0" smtClean="0"/>
              <a:t>我们不是真正的敏捷</a:t>
            </a:r>
            <a:endParaRPr lang="en-US" altLang="zh-CN" dirty="0" smtClean="0"/>
          </a:p>
          <a:p>
            <a:r>
              <a:rPr lang="zh-CN" altLang="en-US" dirty="0" smtClean="0"/>
              <a:t>我们用了很多敏捷的思想和工具</a:t>
            </a:r>
            <a:endParaRPr lang="en-US" altLang="zh-CN" dirty="0" smtClean="0"/>
          </a:p>
          <a:p>
            <a:r>
              <a:rPr lang="zh-CN" altLang="en-US" dirty="0" smtClean="0"/>
              <a:t>我们离不开敏捷的帮助</a:t>
            </a:r>
            <a:endParaRPr lang="en-US" altLang="zh-CN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243E3B"/>
              </a:clrFrom>
              <a:clrTo>
                <a:srgbClr val="24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265" y="4005064"/>
            <a:ext cx="5419725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760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最佳实践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项目</a:t>
            </a:r>
            <a:endParaRPr lang="en-US" altLang="zh-CN" dirty="0" smtClean="0"/>
          </a:p>
          <a:p>
            <a:r>
              <a:rPr lang="zh-CN" altLang="en-US" dirty="0" smtClean="0"/>
              <a:t>看板</a:t>
            </a:r>
            <a:endParaRPr lang="en-US" altLang="zh-CN" dirty="0" smtClean="0"/>
          </a:p>
          <a:p>
            <a:r>
              <a:rPr lang="zh-CN" altLang="en-US" dirty="0" smtClean="0"/>
              <a:t>交付</a:t>
            </a:r>
            <a:endParaRPr lang="en-US" altLang="zh-CN" dirty="0" smtClean="0"/>
          </a:p>
          <a:p>
            <a:r>
              <a:rPr lang="zh-CN" altLang="en-US" dirty="0" smtClean="0"/>
              <a:t>反思改进</a:t>
            </a:r>
            <a:endParaRPr lang="en-US" altLang="zh-CN" dirty="0" smtClean="0"/>
          </a:p>
          <a:p>
            <a:r>
              <a:rPr lang="zh-CN" altLang="en-US" dirty="0" smtClean="0"/>
              <a:t>用户测试</a:t>
            </a:r>
            <a:endParaRPr lang="en-US" altLang="zh-CN" dirty="0" smtClean="0"/>
          </a:p>
          <a:p>
            <a:r>
              <a:rPr lang="zh-CN" altLang="en-US" dirty="0" smtClean="0"/>
              <a:t>头脑风暴</a:t>
            </a:r>
            <a:endParaRPr lang="en-US" altLang="zh-CN" dirty="0" smtClean="0"/>
          </a:p>
          <a:p>
            <a:r>
              <a:rPr lang="zh-CN" altLang="en-US" dirty="0" smtClean="0"/>
              <a:t>技术选择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31645482"/>
              </p:ext>
            </p:extLst>
          </p:nvPr>
        </p:nvGraphicFramePr>
        <p:xfrm>
          <a:off x="2123728" y="1196752"/>
          <a:ext cx="6624736" cy="2448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546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项目异同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392310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489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云形标注 3"/>
          <p:cNvSpPr/>
          <p:nvPr/>
        </p:nvSpPr>
        <p:spPr>
          <a:xfrm>
            <a:off x="5508104" y="1016732"/>
            <a:ext cx="3312368" cy="2520280"/>
          </a:xfrm>
          <a:prstGeom prst="cloudCallout">
            <a:avLst>
              <a:gd name="adj1" fmla="val -22147"/>
              <a:gd name="adj2" fmla="val 8650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31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一分钱一分货</a:t>
            </a:r>
            <a:r>
              <a:rPr lang="zh-CN" altLang="en-US" sz="24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，</a:t>
            </a:r>
            <a:endParaRPr lang="en-US" altLang="zh-CN" sz="2400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  <a:p>
            <a:pPr>
              <a:lnSpc>
                <a:spcPts val="31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二毛</a:t>
            </a:r>
            <a:r>
              <a:rPr lang="zh-CN" altLang="en-US" sz="24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钱二分货</a:t>
            </a:r>
            <a:r>
              <a:rPr lang="zh-CN" altLang="en-US" sz="24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，</a:t>
            </a:r>
            <a:endParaRPr lang="en-US" altLang="zh-CN" sz="2400" b="1" dirty="0" smtClean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  <a:p>
            <a:pPr>
              <a:lnSpc>
                <a:spcPts val="31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三</a:t>
            </a:r>
            <a:r>
              <a:rPr lang="zh-CN" altLang="en-US" sz="2400" b="1" dirty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块钱三分</a:t>
            </a:r>
            <a:r>
              <a:rPr lang="zh-CN" altLang="en-US" sz="2400" b="1" dirty="0" smtClean="0">
                <a:solidFill>
                  <a:schemeClr val="bg1"/>
                </a:solidFill>
                <a:latin typeface="幼圆" pitchFamily="49" charset="-122"/>
                <a:ea typeface="幼圆" pitchFamily="49" charset="-122"/>
              </a:rPr>
              <a:t>货。</a:t>
            </a:r>
            <a:endParaRPr lang="en-US" altLang="zh-CN" sz="2400" b="1" dirty="0">
              <a:solidFill>
                <a:schemeClr val="bg1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6" name="云形标注 5"/>
          <p:cNvSpPr/>
          <p:nvPr/>
        </p:nvSpPr>
        <p:spPr>
          <a:xfrm>
            <a:off x="467544" y="2276872"/>
            <a:ext cx="5256584" cy="3750227"/>
          </a:xfrm>
          <a:prstGeom prst="cloudCallout">
            <a:avLst>
              <a:gd name="adj1" fmla="val 56429"/>
              <a:gd name="adj2" fmla="val 5515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幼圆" pitchFamily="49" charset="-122"/>
                <a:ea typeface="幼圆" pitchFamily="49" charset="-122"/>
              </a:rPr>
              <a:t>@</a:t>
            </a:r>
            <a:r>
              <a:rPr lang="zh-CN" altLang="en-US" sz="2400" b="1" dirty="0" smtClean="0">
                <a:latin typeface="幼圆" pitchFamily="49" charset="-122"/>
                <a:ea typeface="幼圆" pitchFamily="49" charset="-122"/>
              </a:rPr>
              <a:t>玉</a:t>
            </a:r>
            <a:r>
              <a:rPr lang="zh-CN" altLang="en-US" sz="2400" b="1" dirty="0">
                <a:latin typeface="幼圆" pitchFamily="49" charset="-122"/>
                <a:ea typeface="幼圆" pitchFamily="49" charset="-122"/>
              </a:rPr>
              <a:t>伯也叫射雕</a:t>
            </a:r>
            <a:r>
              <a:rPr lang="en-US" altLang="zh-CN" sz="2400" b="1" dirty="0">
                <a:latin typeface="幼圆" pitchFamily="49" charset="-122"/>
                <a:ea typeface="幼圆" pitchFamily="49" charset="-122"/>
              </a:rPr>
              <a:t>: </a:t>
            </a:r>
            <a:r>
              <a:rPr lang="zh-CN" altLang="en-US" sz="2400" b="1" dirty="0">
                <a:latin typeface="幼圆" pitchFamily="49" charset="-122"/>
                <a:ea typeface="幼圆" pitchFamily="49" charset="-122"/>
              </a:rPr>
              <a:t>越来越不在乎用什么语言或工具，越来越在乎最后产出的是怎样的产品，解决什么问题，用户喜不喜欢。</a:t>
            </a:r>
            <a:endParaRPr lang="zh-CN" altLang="en-US" sz="2400" b="1" dirty="0"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云形标注 4"/>
          <p:cNvSpPr/>
          <p:nvPr/>
        </p:nvSpPr>
        <p:spPr>
          <a:xfrm>
            <a:off x="251520" y="260648"/>
            <a:ext cx="2699792" cy="2160240"/>
          </a:xfrm>
          <a:prstGeom prst="cloudCallout">
            <a:avLst>
              <a:gd name="adj1" fmla="val 71970"/>
              <a:gd name="adj2" fmla="val 318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>
                <a:latin typeface="幼圆" pitchFamily="49" charset="-122"/>
                <a:ea typeface="幼圆" pitchFamily="49" charset="-122"/>
              </a:rPr>
              <a:t>任何镜头可以拍任何</a:t>
            </a:r>
            <a:r>
              <a:rPr lang="zh-CN" altLang="en-US" sz="2400" b="1" dirty="0" smtClean="0">
                <a:latin typeface="幼圆" pitchFamily="49" charset="-122"/>
                <a:ea typeface="幼圆" pitchFamily="49" charset="-122"/>
              </a:rPr>
              <a:t>题材。</a:t>
            </a:r>
            <a:endParaRPr lang="en-US" altLang="zh-CN" sz="2400" b="1" dirty="0">
              <a:latin typeface="幼圆" pitchFamily="49" charset="-122"/>
              <a:ea typeface="幼圆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634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无文档</a:t>
            </a:r>
            <a:r>
              <a:rPr lang="en-US" altLang="zh-CN" dirty="0" smtClean="0"/>
              <a:t>/</a:t>
            </a:r>
            <a:r>
              <a:rPr lang="zh-CN" altLang="en-US" dirty="0" smtClean="0"/>
              <a:t>要求文档</a:t>
            </a:r>
            <a:endParaRPr lang="en-US" altLang="zh-CN" dirty="0" smtClean="0"/>
          </a:p>
          <a:p>
            <a:r>
              <a:rPr lang="zh-CN" altLang="en-US" dirty="0" smtClean="0"/>
              <a:t>脚本化</a:t>
            </a:r>
            <a:r>
              <a:rPr lang="en-US" altLang="zh-CN" dirty="0" smtClean="0"/>
              <a:t>/Java</a:t>
            </a:r>
          </a:p>
          <a:p>
            <a:r>
              <a:rPr lang="en-US" altLang="zh-CN" dirty="0" smtClean="0"/>
              <a:t>HTML5/IE6</a:t>
            </a:r>
          </a:p>
          <a:p>
            <a:r>
              <a:rPr lang="zh-CN" altLang="en-US" dirty="0" smtClean="0"/>
              <a:t>传统开发</a:t>
            </a:r>
            <a:r>
              <a:rPr lang="en-US" altLang="zh-CN" dirty="0" smtClean="0"/>
              <a:t>/</a:t>
            </a:r>
            <a:r>
              <a:rPr lang="zh-CN" altLang="en-US" dirty="0" smtClean="0"/>
              <a:t>敏捷之间的问题</a:t>
            </a:r>
            <a:endParaRPr lang="en-US" altLang="zh-CN" dirty="0" smtClean="0"/>
          </a:p>
          <a:p>
            <a:r>
              <a:rPr lang="zh-CN" altLang="en-US" dirty="0" smtClean="0"/>
              <a:t>技术债</a:t>
            </a:r>
            <a:endParaRPr lang="en-US" altLang="zh-CN" dirty="0" smtClean="0"/>
          </a:p>
          <a:p>
            <a:r>
              <a:rPr lang="zh-CN" altLang="en-US" dirty="0" smtClean="0"/>
              <a:t>人员变动</a:t>
            </a:r>
            <a:endParaRPr lang="zh-CN" alt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253E3B"/>
              </a:clrFrom>
              <a:clrTo>
                <a:srgbClr val="25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0738">
            <a:off x="5770640" y="925423"/>
            <a:ext cx="2575048" cy="2525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253E3B"/>
              </a:clrFrom>
              <a:clrTo>
                <a:srgbClr val="25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74723">
            <a:off x="6175114" y="3209507"/>
            <a:ext cx="2396443" cy="25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70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Redmine</a:t>
            </a:r>
            <a:endParaRPr lang="en-US" altLang="zh-CN" dirty="0" smtClean="0"/>
          </a:p>
          <a:p>
            <a:r>
              <a:rPr lang="en-US" altLang="zh-CN" dirty="0" err="1" smtClean="0"/>
              <a:t>FreeMind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Xmind</a:t>
            </a:r>
            <a:endParaRPr lang="en-US" altLang="zh-CN" dirty="0" smtClean="0"/>
          </a:p>
          <a:p>
            <a:r>
              <a:rPr lang="en-US" altLang="zh-CN" dirty="0" smtClean="0"/>
              <a:t>Pencil</a:t>
            </a:r>
          </a:p>
          <a:p>
            <a:r>
              <a:rPr lang="en-US" altLang="zh-CN" dirty="0" err="1" smtClean="0"/>
              <a:t>VirtualBox</a:t>
            </a:r>
            <a:endParaRPr lang="en-US" altLang="zh-CN" dirty="0" smtClean="0"/>
          </a:p>
          <a:p>
            <a:r>
              <a:rPr lang="en-US" altLang="zh-CN" dirty="0" err="1" smtClean="0"/>
              <a:t>Piwik</a:t>
            </a:r>
            <a:endParaRPr lang="en-US" altLang="zh-CN" dirty="0" smtClean="0"/>
          </a:p>
          <a:p>
            <a:r>
              <a:rPr lang="en-US" altLang="zh-CN" dirty="0" err="1" smtClean="0"/>
              <a:t>TeamViewer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253E3B"/>
              </a:clrFrom>
              <a:clrTo>
                <a:srgbClr val="25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7196">
            <a:off x="5508104" y="1161159"/>
            <a:ext cx="2847975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04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标注 3"/>
          <p:cNvSpPr/>
          <p:nvPr/>
        </p:nvSpPr>
        <p:spPr>
          <a:xfrm>
            <a:off x="2915816" y="3169637"/>
            <a:ext cx="5859016" cy="3001516"/>
          </a:xfrm>
          <a:prstGeom prst="wedgeRectCallout">
            <a:avLst>
              <a:gd name="adj1" fmla="val -61411"/>
              <a:gd name="adj2" fmla="val -4904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未来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测试</a:t>
            </a:r>
            <a:endParaRPr lang="en-US" altLang="zh-CN" dirty="0" smtClean="0"/>
          </a:p>
          <a:p>
            <a:r>
              <a:rPr lang="zh-CN" altLang="en-US" dirty="0" smtClean="0"/>
              <a:t>持续集成</a:t>
            </a:r>
            <a:endParaRPr lang="en-US" altLang="zh-CN" dirty="0" smtClean="0"/>
          </a:p>
          <a:p>
            <a:r>
              <a:rPr lang="zh-CN" altLang="en-US" dirty="0" smtClean="0"/>
              <a:t>燃尽图</a:t>
            </a:r>
            <a:endParaRPr lang="zh-CN" altLang="en-US" dirty="0"/>
          </a:p>
        </p:txBody>
      </p:sp>
      <p:pic>
        <p:nvPicPr>
          <p:cNvPr id="6146" name="Picture 2" descr="http://farm4.static.flickr.com/3487/3219872709_03a137e740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235796"/>
            <a:ext cx="571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45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NB</a:t>
            </a:r>
            <a:r>
              <a:rPr lang="zh-CN" altLang="en-US" dirty="0" smtClean="0"/>
              <a:t>的敏捷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对个人成长</a:t>
            </a:r>
            <a:endParaRPr lang="en-US" altLang="zh-CN" dirty="0" smtClean="0"/>
          </a:p>
          <a:p>
            <a:r>
              <a:rPr lang="zh-CN" altLang="en-US" dirty="0" smtClean="0"/>
              <a:t>对公司业务</a:t>
            </a:r>
            <a:endParaRPr lang="en-US" altLang="zh-CN" dirty="0" smtClean="0"/>
          </a:p>
          <a:p>
            <a:r>
              <a:rPr lang="zh-CN" altLang="en-US" dirty="0" smtClean="0"/>
              <a:t>对客户工作</a:t>
            </a:r>
            <a:endParaRPr lang="zh-CN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253E3B"/>
              </a:clrFrom>
              <a:clrTo>
                <a:srgbClr val="25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836712"/>
            <a:ext cx="6219825" cy="634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198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敏捷的</a:t>
            </a:r>
            <a:r>
              <a:rPr lang="en-US" altLang="zh-CN" dirty="0" smtClean="0"/>
              <a:t>NB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敏捷就是不加班</a:t>
            </a:r>
            <a:endParaRPr lang="en-US" altLang="zh-CN" dirty="0" smtClean="0"/>
          </a:p>
          <a:p>
            <a:r>
              <a:rPr lang="zh-CN" altLang="en-US" dirty="0" smtClean="0"/>
              <a:t>敏捷就是良好客户关系</a:t>
            </a:r>
            <a:endParaRPr lang="en-US" altLang="zh-CN" dirty="0" smtClean="0"/>
          </a:p>
          <a:p>
            <a:r>
              <a:rPr lang="zh-CN" altLang="en-US" dirty="0" smtClean="0"/>
              <a:t>敏捷就是个性成长</a:t>
            </a:r>
            <a:endParaRPr lang="zh-CN" altLang="en-US" dirty="0"/>
          </a:p>
        </p:txBody>
      </p:sp>
      <p:pic>
        <p:nvPicPr>
          <p:cNvPr id="4" name="Picture 2" descr="C:\Users\Kay\Downloads\DA23_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9139">
            <a:off x="6066691" y="927182"/>
            <a:ext cx="2250907" cy="459325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253E3B"/>
              </a:clrFrom>
              <a:clrTo>
                <a:srgbClr val="25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6553" y="2636912"/>
            <a:ext cx="477202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563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464645" y="2967335"/>
            <a:ext cx="22147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Thanks</a:t>
            </a:r>
            <a:endParaRPr lang="zh-CN" alt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pic>
        <p:nvPicPr>
          <p:cNvPr id="7170" name="Picture 2" descr="http://mychinaconnection.com/wp-content/uploads/2010/12/chui-niu-pi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0808">
            <a:off x="1083395" y="888721"/>
            <a:ext cx="4762500" cy="316230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253E3B"/>
              </a:clrFrom>
              <a:clrTo>
                <a:srgbClr val="25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712">
            <a:off x="5393977" y="5255432"/>
            <a:ext cx="3705610" cy="1753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253E3B"/>
              </a:clrFrom>
              <a:clrTo>
                <a:srgbClr val="25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224" y="2469872"/>
            <a:ext cx="6391275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918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团队组建</a:t>
            </a:r>
            <a:endParaRPr lang="en-US" altLang="zh-CN" dirty="0" smtClean="0"/>
          </a:p>
          <a:p>
            <a:r>
              <a:rPr lang="zh-CN" altLang="en-US" dirty="0" smtClean="0"/>
              <a:t>客户沟通</a:t>
            </a:r>
            <a:endParaRPr lang="en-US" altLang="zh-CN" dirty="0" smtClean="0"/>
          </a:p>
          <a:p>
            <a:r>
              <a:rPr lang="zh-CN" altLang="en-US" dirty="0" smtClean="0"/>
              <a:t>能力培养</a:t>
            </a:r>
            <a:endParaRPr lang="en-US" altLang="zh-CN" dirty="0" smtClean="0"/>
          </a:p>
          <a:p>
            <a:r>
              <a:rPr lang="zh-CN" altLang="en-US" dirty="0" smtClean="0"/>
              <a:t>质量</a:t>
            </a:r>
            <a:endParaRPr lang="en-US" altLang="zh-CN" dirty="0" smtClean="0"/>
          </a:p>
          <a:p>
            <a:r>
              <a:rPr lang="zh-CN" altLang="en-US" dirty="0" smtClean="0"/>
              <a:t>经验</a:t>
            </a:r>
            <a:endParaRPr lang="en-US" altLang="zh-CN" dirty="0" smtClean="0"/>
          </a:p>
          <a:p>
            <a:r>
              <a:rPr lang="zh-CN" altLang="en-US" dirty="0" smtClean="0"/>
              <a:t>教训</a:t>
            </a:r>
            <a:endParaRPr lang="en-US" altLang="zh-CN" dirty="0" smtClean="0"/>
          </a:p>
          <a:p>
            <a:r>
              <a:rPr lang="zh-CN" altLang="en-US" dirty="0" smtClean="0"/>
              <a:t>相关工具</a:t>
            </a:r>
            <a:endParaRPr lang="zh-CN" altLang="en-US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243E3B"/>
              </a:clrFrom>
              <a:clrTo>
                <a:srgbClr val="24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789040"/>
            <a:ext cx="42100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243E3B"/>
              </a:clrFrom>
              <a:clrTo>
                <a:srgbClr val="24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794" y="692696"/>
            <a:ext cx="30956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578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团队组建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226800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310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团队的初始</a:t>
            </a:r>
            <a:r>
              <a:rPr lang="zh-CN" altLang="en-US" dirty="0" smtClean="0"/>
              <a:t>规则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开源解决方案</a:t>
            </a:r>
            <a:endParaRPr lang="en-US" altLang="zh-CN" dirty="0" smtClean="0"/>
          </a:p>
          <a:p>
            <a:r>
              <a:rPr lang="zh-CN" altLang="en-US" dirty="0" smtClean="0"/>
              <a:t>开源团队管理方案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我们需要创新</a:t>
            </a:r>
            <a:endParaRPr lang="en-US" altLang="zh-CN" dirty="0" smtClean="0"/>
          </a:p>
          <a:p>
            <a:r>
              <a:rPr lang="zh-CN" altLang="en-US" dirty="0" smtClean="0"/>
              <a:t>我们需要快速应对</a:t>
            </a:r>
            <a:endParaRPr lang="en-US" altLang="zh-CN" dirty="0" smtClean="0"/>
          </a:p>
          <a:p>
            <a:r>
              <a:rPr lang="zh-CN" altLang="en-US" dirty="0" smtClean="0"/>
              <a:t>我们需要更好的维系客户关系</a:t>
            </a:r>
            <a:endParaRPr lang="en-US" altLang="zh-CN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253E3B"/>
              </a:clrFrom>
              <a:clrTo>
                <a:srgbClr val="25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052736"/>
            <a:ext cx="4667250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4141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4200048"/>
              </p:ext>
            </p:extLst>
          </p:nvPr>
        </p:nvGraphicFramePr>
        <p:xfrm>
          <a:off x="457200" y="980728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9746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人员结构设计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项目组</a:t>
            </a:r>
            <a:endParaRPr lang="en-US" altLang="zh-CN" dirty="0" smtClean="0"/>
          </a:p>
          <a:p>
            <a:r>
              <a:rPr lang="zh-CN" altLang="en-US" dirty="0" smtClean="0"/>
              <a:t>质量检查组</a:t>
            </a:r>
            <a:endParaRPr lang="en-US" altLang="zh-CN" dirty="0" smtClean="0"/>
          </a:p>
          <a:p>
            <a:r>
              <a:rPr lang="en-US" altLang="zh-CN" dirty="0" smtClean="0"/>
              <a:t>UI</a:t>
            </a:r>
            <a:r>
              <a:rPr lang="zh-CN" altLang="en-US" dirty="0" smtClean="0"/>
              <a:t>设计组</a:t>
            </a:r>
            <a:endParaRPr lang="en-US" altLang="zh-CN" dirty="0" smtClean="0"/>
          </a:p>
          <a:p>
            <a:r>
              <a:rPr lang="zh-CN" altLang="en-US" dirty="0" smtClean="0"/>
              <a:t>技术改进组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243E3B"/>
              </a:clrFrom>
              <a:clrTo>
                <a:srgbClr val="243E3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84784"/>
            <a:ext cx="366712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699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692696"/>
            <a:ext cx="4207004" cy="5343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371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4069</TotalTime>
  <Words>1480</Words>
  <Application>Microsoft Office PowerPoint</Application>
  <PresentationFormat>全屏显示(4:3)</PresentationFormat>
  <Paragraphs>278</Paragraphs>
  <Slides>38</Slides>
  <Notes>27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39" baseType="lpstr">
      <vt:lpstr>Office 主题​​</vt:lpstr>
      <vt:lpstr>NB的敏捷</vt:lpstr>
      <vt:lpstr>PowerPoint 演示文稿</vt:lpstr>
      <vt:lpstr>PowerPoint 演示文稿</vt:lpstr>
      <vt:lpstr>PowerPoint 演示文稿</vt:lpstr>
      <vt:lpstr>团队组建</vt:lpstr>
      <vt:lpstr>团队的初始规则</vt:lpstr>
      <vt:lpstr>PowerPoint 演示文稿</vt:lpstr>
      <vt:lpstr>人员结构设计</vt:lpstr>
      <vt:lpstr>PowerPoint 演示文稿</vt:lpstr>
      <vt:lpstr>结构特点</vt:lpstr>
      <vt:lpstr>开发框架的选择</vt:lpstr>
      <vt:lpstr>工具的选择</vt:lpstr>
      <vt:lpstr>PowerPoint 演示文稿</vt:lpstr>
      <vt:lpstr>客户沟通</vt:lpstr>
      <vt:lpstr>草稿工具</vt:lpstr>
      <vt:lpstr>PowerPoint 演示文稿</vt:lpstr>
      <vt:lpstr>能力培养</vt:lpstr>
      <vt:lpstr>PowerPoint 演示文稿</vt:lpstr>
      <vt:lpstr>PowerPoint 演示文稿</vt:lpstr>
      <vt:lpstr>技术分享</vt:lpstr>
      <vt:lpstr>质量准则</vt:lpstr>
      <vt:lpstr>可运行的软件</vt:lpstr>
      <vt:lpstr>PowerPoint 演示文稿</vt:lpstr>
      <vt:lpstr>模板化</vt:lpstr>
      <vt:lpstr>关于测试</vt:lpstr>
      <vt:lpstr>使用情况跟踪</vt:lpstr>
      <vt:lpstr>PowerPoint 演示文稿</vt:lpstr>
      <vt:lpstr>PowerPoint 演示文稿</vt:lpstr>
      <vt:lpstr>PowerPoint 演示文稿</vt:lpstr>
      <vt:lpstr>最佳实践</vt:lpstr>
      <vt:lpstr>项目异同</vt:lpstr>
      <vt:lpstr>PowerPoint 演示文稿</vt:lpstr>
      <vt:lpstr>PowerPoint 演示文稿</vt:lpstr>
      <vt:lpstr>PowerPoint 演示文稿</vt:lpstr>
      <vt:lpstr>未来</vt:lpstr>
      <vt:lpstr>NB的敏捷</vt:lpstr>
      <vt:lpstr>敏捷的NB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NB的敏捷</dc:title>
  <dc:creator>nio</dc:creator>
  <cp:lastModifiedBy>Kay</cp:lastModifiedBy>
  <cp:revision>171</cp:revision>
  <cp:lastPrinted>2012-11-11T02:17:06Z</cp:lastPrinted>
  <dcterms:created xsi:type="dcterms:W3CDTF">2012-10-09T11:01:45Z</dcterms:created>
  <dcterms:modified xsi:type="dcterms:W3CDTF">2012-11-29T08:40:41Z</dcterms:modified>
</cp:coreProperties>
</file>